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2_0.xml" ContentType="application/vnd.ms-powerpoint.comments+xml"/>
  <Override PartName="/ppt/notesSlides/notesSlide6.xml" ContentType="application/vnd.openxmlformats-officedocument.presentationml.notesSlide+xml"/>
  <Override PartName="/ppt/comments/modernComment_131_9377636C.xml" ContentType="application/vnd.ms-powerpoint.comments+xml"/>
  <Override PartName="/ppt/notesSlides/notesSlide7.xml" ContentType="application/vnd.openxmlformats-officedocument.presentationml.notesSlide+xml"/>
  <Override PartName="/ppt/comments/modernComment_132_78D31F46.xml" ContentType="application/vnd.ms-powerpoint.comments+xml"/>
  <Override PartName="/ppt/notesSlides/notesSlide8.xml" ContentType="application/vnd.openxmlformats-officedocument.presentationml.notesSlide+xml"/>
  <Override PartName="/ppt/comments/modernComment_133_8CBA0B7B.xml" ContentType="application/vnd.ms-powerpoint.comments+xml"/>
  <Override PartName="/ppt/notesSlides/notesSlide9.xml" ContentType="application/vnd.openxmlformats-officedocument.presentationml.notesSlide+xml"/>
  <Override PartName="/ppt/comments/modernComment_134_7684414B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09_0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31"/>
  </p:notesMasterIdLst>
  <p:sldIdLst>
    <p:sldId id="256" r:id="rId5"/>
    <p:sldId id="260" r:id="rId6"/>
    <p:sldId id="257" r:id="rId7"/>
    <p:sldId id="259" r:id="rId8"/>
    <p:sldId id="258" r:id="rId9"/>
    <p:sldId id="305" r:id="rId10"/>
    <p:sldId id="306" r:id="rId11"/>
    <p:sldId id="307" r:id="rId12"/>
    <p:sldId id="308" r:id="rId13"/>
    <p:sldId id="304" r:id="rId14"/>
    <p:sldId id="261" r:id="rId15"/>
    <p:sldId id="262" r:id="rId16"/>
    <p:sldId id="319" r:id="rId17"/>
    <p:sldId id="312" r:id="rId18"/>
    <p:sldId id="311" r:id="rId19"/>
    <p:sldId id="263" r:id="rId20"/>
    <p:sldId id="316" r:id="rId21"/>
    <p:sldId id="264" r:id="rId22"/>
    <p:sldId id="265" r:id="rId23"/>
    <p:sldId id="266" r:id="rId24"/>
    <p:sldId id="317" r:id="rId25"/>
    <p:sldId id="318" r:id="rId26"/>
    <p:sldId id="271" r:id="rId27"/>
    <p:sldId id="267" r:id="rId28"/>
    <p:sldId id="315" r:id="rId29"/>
    <p:sldId id="272" r:id="rId30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32"/>
      <p:bold r:id="rId33"/>
    </p:embeddedFont>
    <p:embeddedFont>
      <p:font typeface="Barlow Semi Condensed" panose="00000506000000000000" pitchFamily="2" charset="0"/>
      <p:regular r:id="rId34"/>
      <p:bold r:id="rId35"/>
      <p:italic r:id="rId36"/>
      <p:boldItalic r:id="rId37"/>
    </p:embeddedFont>
    <p:embeddedFont>
      <p:font typeface="Barlow Semi Condensed Light" panose="00000406000000000000" pitchFamily="2" charset="0"/>
      <p:regular r:id="rId38"/>
      <p:bold r:id="rId39"/>
      <p:italic r:id="rId40"/>
      <p:boldItalic r:id="rId41"/>
    </p:embeddedFont>
    <p:embeddedFont>
      <p:font typeface="Barlow Semi Condensed Medium" panose="00000606000000000000" pitchFamily="2" charset="0"/>
      <p:regular r:id="rId42"/>
      <p:bold r:id="rId43"/>
      <p:italic r:id="rId44"/>
      <p:boldItalic r:id="rId45"/>
    </p:embeddedFont>
    <p:embeddedFont>
      <p:font typeface="Fjalla One" panose="02000506040000020004" pitchFamily="2" charset="0"/>
      <p:regular r:id="rId46"/>
    </p:embeddedFont>
    <p:embeddedFont>
      <p:font typeface="Roboto Condensed Light" panose="02000000000000000000" pitchFamily="2" charset="0"/>
      <p:regular r:id="rId47"/>
      <p: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Gustavo" id="{09544096-20E1-431C-AA4C-2A7510B36523}">
          <p14:sldIdLst>
            <p14:sldId id="256"/>
            <p14:sldId id="260"/>
          </p14:sldIdLst>
        </p14:section>
        <p14:section name="Lacerda" id="{2632E062-6661-4BF4-AA8E-F2AD974E8BF4}">
          <p14:sldIdLst>
            <p14:sldId id="257"/>
            <p14:sldId id="259"/>
          </p14:sldIdLst>
        </p14:section>
        <p14:section name="Vinicius" id="{FF423552-F5A1-4729-8BEC-305F3A76F92A}">
          <p14:sldIdLst>
            <p14:sldId id="258"/>
            <p14:sldId id="305"/>
            <p14:sldId id="306"/>
            <p14:sldId id="307"/>
            <p14:sldId id="308"/>
          </p14:sldIdLst>
        </p14:section>
        <p14:section name="Osakwe" id="{1AD7F475-9660-4E23-9BA0-3E52CBAFCD5A}">
          <p14:sldIdLst>
            <p14:sldId id="304"/>
            <p14:sldId id="261"/>
          </p14:sldIdLst>
        </p14:section>
        <p14:section name="Renan" id="{455A7587-A114-4CE2-B0AD-0F44B64C25E8}">
          <p14:sldIdLst>
            <p14:sldId id="262"/>
            <p14:sldId id="319"/>
          </p14:sldIdLst>
        </p14:section>
        <p14:section name="Gustavo" id="{04371454-3733-43AE-AF94-F43B26A35DF2}">
          <p14:sldIdLst>
            <p14:sldId id="312"/>
          </p14:sldIdLst>
        </p14:section>
        <p14:section name="Lacerda" id="{A597D14A-DA17-4EEC-B0AA-E81B19A7B8B4}">
          <p14:sldIdLst>
            <p14:sldId id="311"/>
          </p14:sldIdLst>
        </p14:section>
        <p14:section name="Renan" id="{4A453778-10E4-4F28-B384-F510A7CE5743}">
          <p14:sldIdLst>
            <p14:sldId id="263"/>
          </p14:sldIdLst>
        </p14:section>
        <p14:section name="Osakwe" id="{3C8DA0A8-0541-42B6-8705-F095723ED7FD}">
          <p14:sldIdLst>
            <p14:sldId id="316"/>
          </p14:sldIdLst>
        </p14:section>
        <p14:section name="Vinícius" id="{B705F462-200A-41DD-94EC-46EA6EADD655}">
          <p14:sldIdLst>
            <p14:sldId id="264"/>
          </p14:sldIdLst>
        </p14:section>
        <p14:section name="Gustavo" id="{B6F6985B-4486-4925-97DB-F51538755DE3}">
          <p14:sldIdLst>
            <p14:sldId id="265"/>
          </p14:sldIdLst>
        </p14:section>
        <p14:section name="Renan" id="{9B88FC7B-B9FD-4ACD-BEBC-5F852E207417}">
          <p14:sldIdLst>
            <p14:sldId id="266"/>
          </p14:sldIdLst>
        </p14:section>
        <p14:section name="Vinicius" id="{9C595B52-8BE7-4288-A50D-4F52D363FD94}">
          <p14:sldIdLst>
            <p14:sldId id="317"/>
            <p14:sldId id="318"/>
          </p14:sldIdLst>
        </p14:section>
        <p14:section name="Lacerda" id="{8A85A956-C294-4E6E-83E2-5228C66E3872}">
          <p14:sldIdLst>
            <p14:sldId id="271"/>
            <p14:sldId id="267"/>
            <p14:sldId id="315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285FBD-7F93-8456-DA67-A611A9CB1AA6}" name="LUCAS RIBEIRO DE LACERDA" initials="LRDL" userId="LUCAS RIBEIRO DE LACERDA" providerId="None"/>
  <p188:author id="{C5F369EA-DACC-AFBB-D853-E490816152DE}" name="Lucas Lacerda" initials="LL" userId="49b3cc6883535b1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35F039-86F8-4B29-B70D-08F82C64D912}">
  <a:tblStyle styleId="{4035F039-86F8-4B29-B70D-08F82C64D9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03372F-064F-47CC-A1DD-E8E15F5DEFF0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81C5CE-29AA-44AB-941F-E217D38049CB}" authorId="{31285FBD-7F93-8456-DA67-A611A9CB1AA6}" created="2022-03-13T22:21:09.43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spMk id="15" creationId="{5504CD1E-10C0-4BDD-91A2-43FAA3401F0A}"/>
    </ac:deMkLst>
    <p188:txBody>
      <a:bodyPr/>
      <a:lstStyle/>
      <a:p>
        <a:r>
          <a:rPr lang="pt-BR"/>
          <a:t>Aqui a gente pula para o WSL</a:t>
        </a:r>
      </a:p>
    </p188:txBody>
  </p188:cm>
</p188:cmLst>
</file>

<file path=ppt/comments/modernComment_131_9377636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F442F0-290B-4EA1-832B-CDE99D318AC7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74074988" sldId="305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2_78D31F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8F9C36-2ECB-4644-82AD-48D35A08AD1D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27102022" sldId="306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3_8CBA0B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40AF20-C535-496B-A212-ADBC514AD720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61002875" sldId="307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4_768441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2374A7-7095-4AF8-869F-39C8BC6E3F28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88378955" sldId="308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BR" dirty="0" err="1"/>
              <a:t>Osakwe</a:t>
            </a:r>
            <a:r>
              <a:rPr lang="pt-BR" dirty="0"/>
              <a:t> apresenta</a:t>
            </a:r>
          </a:p>
        </p:txBody>
      </p:sp>
    </p:spTree>
    <p:extLst>
      <p:ext uri="{BB962C8B-B14F-4D97-AF65-F5344CB8AC3E}">
        <p14:creationId xmlns:p14="http://schemas.microsoft.com/office/powerpoint/2010/main" val="3041332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 err="1"/>
              <a:t>Osakwe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 Renan</a:t>
            </a:r>
            <a:endParaRPr lang="pt-B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Renan apresenta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Renan </a:t>
            </a:r>
            <a:r>
              <a:rPr lang="pt-BR" dirty="0">
                <a:sym typeface="Wingdings" panose="05000000000000000000" pitchFamily="2" charset="2"/>
              </a:rPr>
              <a:t> Gustavo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 </a:t>
            </a:r>
            <a:r>
              <a:rPr lang="pt-BR" dirty="0">
                <a:sym typeface="Wingdings" panose="05000000000000000000" pitchFamily="2" charset="2"/>
              </a:rPr>
              <a:t> Lacerda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5488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Lacerda apresentação </a:t>
            </a:r>
            <a:r>
              <a:rPr lang="pt-BR" dirty="0">
                <a:sym typeface="Wingdings" panose="05000000000000000000" pitchFamily="2" charset="2"/>
              </a:rPr>
              <a:t> Renan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12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Renan apresenta </a:t>
            </a:r>
            <a:r>
              <a:rPr lang="pt-BR" dirty="0">
                <a:sym typeface="Wingdings" panose="05000000000000000000" pitchFamily="2" charset="2"/>
              </a:rPr>
              <a:t> </a:t>
            </a:r>
            <a:r>
              <a:rPr lang="pt-BR" dirty="0" err="1">
                <a:sym typeface="Wingdings" panose="05000000000000000000" pitchFamily="2" charset="2"/>
              </a:rPr>
              <a:t>Osakwe</a:t>
            </a:r>
            <a:endParaRPr lang="pt-BR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Osakwe</a:t>
            </a:r>
            <a:r>
              <a:rPr lang="pt-BR" dirty="0"/>
              <a:t> pula pro site </a:t>
            </a:r>
            <a:r>
              <a:rPr lang="pt-BR" dirty="0">
                <a:sym typeface="Wingdings" panose="05000000000000000000" pitchFamily="2" charset="2"/>
              </a:rPr>
              <a:t> Vinicius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112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Vinicius apresenta </a:t>
            </a:r>
            <a:r>
              <a:rPr lang="pt-BR" dirty="0">
                <a:sym typeface="Wingdings" panose="05000000000000000000" pitchFamily="2" charset="2"/>
              </a:rPr>
              <a:t> Gustavo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abre o WSL </a:t>
            </a:r>
            <a:r>
              <a:rPr lang="pt-BR" dirty="0">
                <a:sym typeface="Wingdings" panose="05000000000000000000" pitchFamily="2" charset="2"/>
              </a:rPr>
              <a:t> Renan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 </a:t>
            </a:r>
            <a:r>
              <a:rPr lang="pt-BR" dirty="0">
                <a:sym typeface="Wingdings" panose="05000000000000000000" pitchFamily="2" charset="2"/>
              </a:rPr>
              <a:t> Lacerda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Renan Azure </a:t>
            </a:r>
            <a:r>
              <a:rPr lang="pt-BR" dirty="0">
                <a:sym typeface="Wingdings" panose="05000000000000000000" pitchFamily="2" charset="2"/>
              </a:rPr>
              <a:t> Todos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4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ym typeface="Wingdings" panose="05000000000000000000" pitchFamily="2" charset="2"/>
              </a:rPr>
              <a:t> Lacerda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3858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Lacerda apresenta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278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Lacerda finaliza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Lacerda apresenta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Lacerda apresenta </a:t>
            </a:r>
            <a:r>
              <a:rPr lang="pt-BR" dirty="0">
                <a:sym typeface="Wingdings" panose="05000000000000000000" pitchFamily="2" charset="2"/>
              </a:rPr>
              <a:t> Vinicius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Vinicius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Vinicius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821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Vinicius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7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Vinicius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27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Vinicius encerra -- &gt; </a:t>
            </a:r>
            <a:r>
              <a:rPr lang="pt-BR" dirty="0" err="1"/>
              <a:t>Osakwe</a:t>
            </a:r>
            <a:r>
              <a:rPr lang="pt-BR" dirty="0"/>
              <a:t> começa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3360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9" r:id="rId14"/>
    <p:sldLayoutId id="2147483670" r:id="rId15"/>
    <p:sldLayoutId id="2147483673" r:id="rId16"/>
    <p:sldLayoutId id="2147483674" r:id="rId17"/>
    <p:sldLayoutId id="2147483675" r:id="rId18"/>
    <p:sldLayoutId id="2147483676" r:id="rId19"/>
    <p:sldLayoutId id="214748367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site-institucional/home.html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hyperlink" Target="../Site%20Estruturado/html/pagina_inicial.html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1_9377636C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2_78D31F4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3_8CBA0B7B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4_7684414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-115431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195BE43D-5679-41CF-A661-BB5C8046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320" y="2131662"/>
            <a:ext cx="3513911" cy="17569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2114;p37">
            <a:extLst>
              <a:ext uri="{FF2B5EF4-FFF2-40B4-BE49-F238E27FC236}">
                <a16:creationId xmlns:a16="http://schemas.microsoft.com/office/drawing/2014/main" id="{6F333E76-00E0-479D-9393-D707F50DF0F4}"/>
              </a:ext>
            </a:extLst>
          </p:cNvPr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309" name="Google Shape;2115;p37">
              <a:extLst>
                <a:ext uri="{FF2B5EF4-FFF2-40B4-BE49-F238E27FC236}">
                  <a16:creationId xmlns:a16="http://schemas.microsoft.com/office/drawing/2014/main" id="{7D88EA0E-9C32-4C8F-9386-355A031D1EE3}"/>
                </a:ext>
              </a:extLst>
            </p:cNvPr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314" name="Google Shape;2116;p37">
                <a:extLst>
                  <a:ext uri="{FF2B5EF4-FFF2-40B4-BE49-F238E27FC236}">
                    <a16:creationId xmlns:a16="http://schemas.microsoft.com/office/drawing/2014/main" id="{1E4AA3EB-E872-45F8-A26F-7965B1F77E1E}"/>
                  </a:ext>
                </a:extLst>
              </p:cNvPr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2117;p37">
                <a:extLst>
                  <a:ext uri="{FF2B5EF4-FFF2-40B4-BE49-F238E27FC236}">
                    <a16:creationId xmlns:a16="http://schemas.microsoft.com/office/drawing/2014/main" id="{216BE41E-7524-4286-B78E-4237E1601607}"/>
                  </a:ext>
                </a:extLst>
              </p:cNvPr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2118;p37">
              <a:extLst>
                <a:ext uri="{FF2B5EF4-FFF2-40B4-BE49-F238E27FC236}">
                  <a16:creationId xmlns:a16="http://schemas.microsoft.com/office/drawing/2014/main" id="{185E4175-B7F8-49A4-9E05-6158E8BF2E6B}"/>
                </a:ext>
              </a:extLst>
            </p:cNvPr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311" name="Google Shape;2119;p37">
                <a:extLst>
                  <a:ext uri="{FF2B5EF4-FFF2-40B4-BE49-F238E27FC236}">
                    <a16:creationId xmlns:a16="http://schemas.microsoft.com/office/drawing/2014/main" id="{D3A5743F-2B5D-46CE-812B-0D985A1117B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2" name="Google Shape;2120;p37">
                <a:extLst>
                  <a:ext uri="{FF2B5EF4-FFF2-40B4-BE49-F238E27FC236}">
                    <a16:creationId xmlns:a16="http://schemas.microsoft.com/office/drawing/2014/main" id="{3560E05D-ECE2-4393-9698-26E049223725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3" name="Google Shape;2121;p37">
                <a:extLst>
                  <a:ext uri="{FF2B5EF4-FFF2-40B4-BE49-F238E27FC236}">
                    <a16:creationId xmlns:a16="http://schemas.microsoft.com/office/drawing/2014/main" id="{A3F291CB-C845-4E85-B091-C44F36C3959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16" name="Google Shape;2122;p37">
            <a:extLst>
              <a:ext uri="{FF2B5EF4-FFF2-40B4-BE49-F238E27FC236}">
                <a16:creationId xmlns:a16="http://schemas.microsoft.com/office/drawing/2014/main" id="{0EE12782-9F5D-4EFA-AA2B-8D7E6BFBABFD}"/>
              </a:ext>
            </a:extLst>
          </p:cNvPr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317" name="Google Shape;2123;p37">
              <a:extLst>
                <a:ext uri="{FF2B5EF4-FFF2-40B4-BE49-F238E27FC236}">
                  <a16:creationId xmlns:a16="http://schemas.microsoft.com/office/drawing/2014/main" id="{37DC5DBA-ADAF-4C71-8EAE-9500639EDC45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22" name="Google Shape;2124;p37">
                <a:extLst>
                  <a:ext uri="{FF2B5EF4-FFF2-40B4-BE49-F238E27FC236}">
                    <a16:creationId xmlns:a16="http://schemas.microsoft.com/office/drawing/2014/main" id="{AAF4EA87-388A-4EEA-9C6A-F2B481762BBB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125;p37">
                <a:extLst>
                  <a:ext uri="{FF2B5EF4-FFF2-40B4-BE49-F238E27FC236}">
                    <a16:creationId xmlns:a16="http://schemas.microsoft.com/office/drawing/2014/main" id="{A69E3230-EF22-42CB-A479-E87DB6FF6407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2126;p37">
              <a:extLst>
                <a:ext uri="{FF2B5EF4-FFF2-40B4-BE49-F238E27FC236}">
                  <a16:creationId xmlns:a16="http://schemas.microsoft.com/office/drawing/2014/main" id="{58808178-CDEB-45B3-AF5B-24DE366F8EA8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19" name="Google Shape;2127;p37">
                <a:extLst>
                  <a:ext uri="{FF2B5EF4-FFF2-40B4-BE49-F238E27FC236}">
                    <a16:creationId xmlns:a16="http://schemas.microsoft.com/office/drawing/2014/main" id="{BD891BA9-D86B-43FA-9884-FB13F3CE0B0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0" name="Google Shape;2128;p37">
                <a:extLst>
                  <a:ext uri="{FF2B5EF4-FFF2-40B4-BE49-F238E27FC236}">
                    <a16:creationId xmlns:a16="http://schemas.microsoft.com/office/drawing/2014/main" id="{985E96E4-546E-4504-9DA6-94FF81AB017A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1" name="Google Shape;2129;p37">
                <a:extLst>
                  <a:ext uri="{FF2B5EF4-FFF2-40B4-BE49-F238E27FC236}">
                    <a16:creationId xmlns:a16="http://schemas.microsoft.com/office/drawing/2014/main" id="{C82EF680-9AA3-4380-91C8-8B5CADC5AAC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4" name="Google Shape;2130;p37">
            <a:extLst>
              <a:ext uri="{FF2B5EF4-FFF2-40B4-BE49-F238E27FC236}">
                <a16:creationId xmlns:a16="http://schemas.microsoft.com/office/drawing/2014/main" id="{6BE4C632-BFC2-4192-892A-69AF80E80315}"/>
              </a:ext>
            </a:extLst>
          </p:cNvPr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325" name="Google Shape;2131;p37">
              <a:extLst>
                <a:ext uri="{FF2B5EF4-FFF2-40B4-BE49-F238E27FC236}">
                  <a16:creationId xmlns:a16="http://schemas.microsoft.com/office/drawing/2014/main" id="{A6965B52-B434-4356-B851-DA083F6D6834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330" name="Google Shape;2132;p37">
                <a:extLst>
                  <a:ext uri="{FF2B5EF4-FFF2-40B4-BE49-F238E27FC236}">
                    <a16:creationId xmlns:a16="http://schemas.microsoft.com/office/drawing/2014/main" id="{93F75C73-A5E0-4C4B-8A10-67EA55993114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133;p37">
                <a:extLst>
                  <a:ext uri="{FF2B5EF4-FFF2-40B4-BE49-F238E27FC236}">
                    <a16:creationId xmlns:a16="http://schemas.microsoft.com/office/drawing/2014/main" id="{A803AE67-695C-4181-B888-BA6E149A4DAF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" name="Google Shape;2134;p37">
              <a:extLst>
                <a:ext uri="{FF2B5EF4-FFF2-40B4-BE49-F238E27FC236}">
                  <a16:creationId xmlns:a16="http://schemas.microsoft.com/office/drawing/2014/main" id="{5D40F33A-89CF-46EB-8325-D71913C9FCBD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327" name="Google Shape;2135;p37">
                <a:extLst>
                  <a:ext uri="{FF2B5EF4-FFF2-40B4-BE49-F238E27FC236}">
                    <a16:creationId xmlns:a16="http://schemas.microsoft.com/office/drawing/2014/main" id="{120920DB-9A86-4D80-986A-6B2F4E6AB1A5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8" name="Google Shape;2136;p37">
                <a:extLst>
                  <a:ext uri="{FF2B5EF4-FFF2-40B4-BE49-F238E27FC236}">
                    <a16:creationId xmlns:a16="http://schemas.microsoft.com/office/drawing/2014/main" id="{EAC385A9-29F2-46E8-9A90-42E253E91FE7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9" name="Google Shape;2137;p37">
                <a:extLst>
                  <a:ext uri="{FF2B5EF4-FFF2-40B4-BE49-F238E27FC236}">
                    <a16:creationId xmlns:a16="http://schemas.microsoft.com/office/drawing/2014/main" id="{142B346E-4198-4E3F-A155-2E2E420C33E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32" name="Google Shape;2141;p37">
            <a:extLst>
              <a:ext uri="{FF2B5EF4-FFF2-40B4-BE49-F238E27FC236}">
                <a16:creationId xmlns:a16="http://schemas.microsoft.com/office/drawing/2014/main" id="{F2A892B0-B20F-43DC-8293-F7C76553340E}"/>
              </a:ext>
            </a:extLst>
          </p:cNvPr>
          <p:cNvSpPr txBox="1">
            <a:spLocks/>
          </p:cNvSpPr>
          <p:nvPr/>
        </p:nvSpPr>
        <p:spPr>
          <a:xfrm>
            <a:off x="1596306" y="1360108"/>
            <a:ext cx="270408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 dirty="0"/>
              <a:t>Sistema de Alerta</a:t>
            </a:r>
          </a:p>
        </p:txBody>
      </p:sp>
      <p:sp>
        <p:nvSpPr>
          <p:cNvPr id="333" name="Google Shape;2142;p37">
            <a:extLst>
              <a:ext uri="{FF2B5EF4-FFF2-40B4-BE49-F238E27FC236}">
                <a16:creationId xmlns:a16="http://schemas.microsoft.com/office/drawing/2014/main" id="{3DC0B521-CB31-4A8A-B1DF-92C31CA26EBD}"/>
              </a:ext>
            </a:extLst>
          </p:cNvPr>
          <p:cNvSpPr txBox="1">
            <a:spLocks/>
          </p:cNvSpPr>
          <p:nvPr/>
        </p:nvSpPr>
        <p:spPr>
          <a:xfrm>
            <a:off x="1638353" y="1612568"/>
            <a:ext cx="2770666" cy="86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Nosso sistema irá alertar seus funcionários, para que possam resolver o problema em questão</a:t>
            </a:r>
          </a:p>
        </p:txBody>
      </p:sp>
      <p:sp>
        <p:nvSpPr>
          <p:cNvPr id="334" name="Google Shape;2143;p37">
            <a:extLst>
              <a:ext uri="{FF2B5EF4-FFF2-40B4-BE49-F238E27FC236}">
                <a16:creationId xmlns:a16="http://schemas.microsoft.com/office/drawing/2014/main" id="{EA230E6C-8579-43F0-B5C9-1F4937381BE8}"/>
              </a:ext>
            </a:extLst>
          </p:cNvPr>
          <p:cNvSpPr txBox="1">
            <a:spLocks/>
          </p:cNvSpPr>
          <p:nvPr/>
        </p:nvSpPr>
        <p:spPr>
          <a:xfrm>
            <a:off x="1601299" y="2555407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 dirty="0"/>
              <a:t>Suporte entra em ação</a:t>
            </a:r>
          </a:p>
        </p:txBody>
      </p:sp>
      <p:sp>
        <p:nvSpPr>
          <p:cNvPr id="335" name="Google Shape;2144;p37">
            <a:extLst>
              <a:ext uri="{FF2B5EF4-FFF2-40B4-BE49-F238E27FC236}">
                <a16:creationId xmlns:a16="http://schemas.microsoft.com/office/drawing/2014/main" id="{1107B7E3-494F-4847-8C0E-E1FEBAF19575}"/>
              </a:ext>
            </a:extLst>
          </p:cNvPr>
          <p:cNvSpPr txBox="1">
            <a:spLocks/>
          </p:cNvSpPr>
          <p:nvPr/>
        </p:nvSpPr>
        <p:spPr>
          <a:xfrm>
            <a:off x="1641432" y="2771879"/>
            <a:ext cx="2565550" cy="89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Após ter o sinal de alerta, o suporte deve entrar em ação para solucionar o problema</a:t>
            </a:r>
          </a:p>
        </p:txBody>
      </p:sp>
      <p:sp>
        <p:nvSpPr>
          <p:cNvPr id="336" name="Google Shape;2145;p37">
            <a:extLst>
              <a:ext uri="{FF2B5EF4-FFF2-40B4-BE49-F238E27FC236}">
                <a16:creationId xmlns:a16="http://schemas.microsoft.com/office/drawing/2014/main" id="{C994C9CA-687B-4C57-8BFB-49B09A8B4C5F}"/>
              </a:ext>
            </a:extLst>
          </p:cNvPr>
          <p:cNvSpPr txBox="1">
            <a:spLocks/>
          </p:cNvSpPr>
          <p:nvPr/>
        </p:nvSpPr>
        <p:spPr>
          <a:xfrm>
            <a:off x="1588375" y="3773181"/>
            <a:ext cx="324930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Manutenção Preventiva</a:t>
            </a:r>
            <a:endParaRPr lang="pt-BR" dirty="0"/>
          </a:p>
        </p:txBody>
      </p:sp>
      <p:sp>
        <p:nvSpPr>
          <p:cNvPr id="337" name="Google Shape;2146;p37">
            <a:extLst>
              <a:ext uri="{FF2B5EF4-FFF2-40B4-BE49-F238E27FC236}">
                <a16:creationId xmlns:a16="http://schemas.microsoft.com/office/drawing/2014/main" id="{E3424A47-4B04-436E-A119-6FD0D26EF833}"/>
              </a:ext>
            </a:extLst>
          </p:cNvPr>
          <p:cNvSpPr txBox="1">
            <a:spLocks/>
          </p:cNvSpPr>
          <p:nvPr/>
        </p:nvSpPr>
        <p:spPr>
          <a:xfrm>
            <a:off x="1681353" y="4003865"/>
            <a:ext cx="2791583" cy="870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Nosso sistema irá contabilizar a falha em questão, e agendará uma manutenção preventiva</a:t>
            </a:r>
          </a:p>
        </p:txBody>
      </p:sp>
      <p:sp>
        <p:nvSpPr>
          <p:cNvPr id="338" name="Google Shape;2148;p37">
            <a:extLst>
              <a:ext uri="{FF2B5EF4-FFF2-40B4-BE49-F238E27FC236}">
                <a16:creationId xmlns:a16="http://schemas.microsoft.com/office/drawing/2014/main" id="{15458763-0C5B-4118-800E-D03953A0D407}"/>
              </a:ext>
            </a:extLst>
          </p:cNvPr>
          <p:cNvSpPr txBox="1">
            <a:spLocks/>
          </p:cNvSpPr>
          <p:nvPr/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339" name="Google Shape;2149;p37">
            <a:extLst>
              <a:ext uri="{FF2B5EF4-FFF2-40B4-BE49-F238E27FC236}">
                <a16:creationId xmlns:a16="http://schemas.microsoft.com/office/drawing/2014/main" id="{F1A6077C-4ED9-4E71-A80B-B7EEE06DDD3F}"/>
              </a:ext>
            </a:extLst>
          </p:cNvPr>
          <p:cNvSpPr txBox="1">
            <a:spLocks/>
          </p:cNvSpPr>
          <p:nvPr/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40" name="Google Shape;2150;p37">
            <a:extLst>
              <a:ext uri="{FF2B5EF4-FFF2-40B4-BE49-F238E27FC236}">
                <a16:creationId xmlns:a16="http://schemas.microsoft.com/office/drawing/2014/main" id="{FDF1B2C5-BCF1-4CF3-BC88-EDE3B6F89EFA}"/>
              </a:ext>
            </a:extLst>
          </p:cNvPr>
          <p:cNvSpPr txBox="1">
            <a:spLocks/>
          </p:cNvSpPr>
          <p:nvPr/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04</a:t>
            </a:r>
          </a:p>
        </p:txBody>
      </p:sp>
      <p:grpSp>
        <p:nvGrpSpPr>
          <p:cNvPr id="341" name="Google Shape;4506;p64">
            <a:extLst>
              <a:ext uri="{FF2B5EF4-FFF2-40B4-BE49-F238E27FC236}">
                <a16:creationId xmlns:a16="http://schemas.microsoft.com/office/drawing/2014/main" id="{5B884322-FA4E-4ADC-8DA9-0E2E59088BA0}"/>
              </a:ext>
            </a:extLst>
          </p:cNvPr>
          <p:cNvGrpSpPr>
            <a:grpSpLocks noChangeAspect="1"/>
          </p:cNvGrpSpPr>
          <p:nvPr/>
        </p:nvGrpSpPr>
        <p:grpSpPr>
          <a:xfrm>
            <a:off x="4327565" y="722376"/>
            <a:ext cx="4785773" cy="3877211"/>
            <a:chOff x="556125" y="238075"/>
            <a:chExt cx="6466175" cy="5235125"/>
          </a:xfrm>
        </p:grpSpPr>
        <p:sp>
          <p:nvSpPr>
            <p:cNvPr id="342" name="Google Shape;4507;p64">
              <a:extLst>
                <a:ext uri="{FF2B5EF4-FFF2-40B4-BE49-F238E27FC236}">
                  <a16:creationId xmlns:a16="http://schemas.microsoft.com/office/drawing/2014/main" id="{C8077799-A62B-4F43-B265-E8F9EDA04367}"/>
                </a:ext>
              </a:extLst>
            </p:cNvPr>
            <p:cNvSpPr/>
            <p:nvPr/>
          </p:nvSpPr>
          <p:spPr>
            <a:xfrm>
              <a:off x="966475" y="238075"/>
              <a:ext cx="5595525" cy="3934875"/>
            </a:xfrm>
            <a:custGeom>
              <a:avLst/>
              <a:gdLst/>
              <a:ahLst/>
              <a:cxnLst/>
              <a:rect l="l" t="t" r="r" b="b"/>
              <a:pathLst>
                <a:path w="223821" h="157395" extrusionOk="0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508;p64">
              <a:extLst>
                <a:ext uri="{FF2B5EF4-FFF2-40B4-BE49-F238E27FC236}">
                  <a16:creationId xmlns:a16="http://schemas.microsoft.com/office/drawing/2014/main" id="{72A7CB64-08E9-48D8-B536-573A6D0C1245}"/>
                </a:ext>
              </a:extLst>
            </p:cNvPr>
            <p:cNvSpPr/>
            <p:nvPr/>
          </p:nvSpPr>
          <p:spPr>
            <a:xfrm>
              <a:off x="1144875" y="238125"/>
              <a:ext cx="5235975" cy="3934625"/>
            </a:xfrm>
            <a:custGeom>
              <a:avLst/>
              <a:gdLst/>
              <a:ahLst/>
              <a:cxnLst/>
              <a:rect l="l" t="t" r="r" b="b"/>
              <a:pathLst>
                <a:path w="209439" h="157385" extrusionOk="0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509;p64">
              <a:extLst>
                <a:ext uri="{FF2B5EF4-FFF2-40B4-BE49-F238E27FC236}">
                  <a16:creationId xmlns:a16="http://schemas.microsoft.com/office/drawing/2014/main" id="{78D14834-AF47-4E02-8A4D-A5FEF091116E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510;p64">
              <a:extLst>
                <a:ext uri="{FF2B5EF4-FFF2-40B4-BE49-F238E27FC236}">
                  <a16:creationId xmlns:a16="http://schemas.microsoft.com/office/drawing/2014/main" id="{5A14FE29-0539-4C8E-A6F9-BA09A3FDA8F0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511;p64">
              <a:extLst>
                <a:ext uri="{FF2B5EF4-FFF2-40B4-BE49-F238E27FC236}">
                  <a16:creationId xmlns:a16="http://schemas.microsoft.com/office/drawing/2014/main" id="{945EDBA0-70EC-4B7F-A11F-52F687C40460}"/>
                </a:ext>
              </a:extLst>
            </p:cNvPr>
            <p:cNvSpPr/>
            <p:nvPr/>
          </p:nvSpPr>
          <p:spPr>
            <a:xfrm>
              <a:off x="2061750" y="1360175"/>
              <a:ext cx="3403150" cy="1928050"/>
            </a:xfrm>
            <a:custGeom>
              <a:avLst/>
              <a:gdLst/>
              <a:ahLst/>
              <a:cxnLst/>
              <a:rect l="l" t="t" r="r" b="b"/>
              <a:pathLst>
                <a:path w="136126" h="77122" extrusionOk="0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512;p64">
              <a:extLst>
                <a:ext uri="{FF2B5EF4-FFF2-40B4-BE49-F238E27FC236}">
                  <a16:creationId xmlns:a16="http://schemas.microsoft.com/office/drawing/2014/main" id="{D8AB4520-2468-4328-AFA4-51DD5D63956B}"/>
                </a:ext>
              </a:extLst>
            </p:cNvPr>
            <p:cNvSpPr/>
            <p:nvPr/>
          </p:nvSpPr>
          <p:spPr>
            <a:xfrm>
              <a:off x="2053425" y="1352775"/>
              <a:ext cx="3418875" cy="1942850"/>
            </a:xfrm>
            <a:custGeom>
              <a:avLst/>
              <a:gdLst/>
              <a:ahLst/>
              <a:cxnLst/>
              <a:rect l="l" t="t" r="r" b="b"/>
              <a:pathLst>
                <a:path w="136755" h="77714" extrusionOk="0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513;p64">
              <a:extLst>
                <a:ext uri="{FF2B5EF4-FFF2-40B4-BE49-F238E27FC236}">
                  <a16:creationId xmlns:a16="http://schemas.microsoft.com/office/drawing/2014/main" id="{F1B98681-B200-4019-A25E-412F6AD217CA}"/>
                </a:ext>
              </a:extLst>
            </p:cNvPr>
            <p:cNvSpPr/>
            <p:nvPr/>
          </p:nvSpPr>
          <p:spPr>
            <a:xfrm>
              <a:off x="2028475" y="3650500"/>
              <a:ext cx="3505750" cy="644250"/>
            </a:xfrm>
            <a:custGeom>
              <a:avLst/>
              <a:gdLst/>
              <a:ahLst/>
              <a:cxnLst/>
              <a:rect l="l" t="t" r="r" b="b"/>
              <a:pathLst>
                <a:path w="140230" h="25770" extrusionOk="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514;p64">
              <a:extLst>
                <a:ext uri="{FF2B5EF4-FFF2-40B4-BE49-F238E27FC236}">
                  <a16:creationId xmlns:a16="http://schemas.microsoft.com/office/drawing/2014/main" id="{EBF36361-E311-4963-9A64-8F26FA103459}"/>
                </a:ext>
              </a:extLst>
            </p:cNvPr>
            <p:cNvSpPr/>
            <p:nvPr/>
          </p:nvSpPr>
          <p:spPr>
            <a:xfrm>
              <a:off x="2021075" y="3643125"/>
              <a:ext cx="3521475" cy="659025"/>
            </a:xfrm>
            <a:custGeom>
              <a:avLst/>
              <a:gdLst/>
              <a:ahLst/>
              <a:cxnLst/>
              <a:rect l="l" t="t" r="r" b="b"/>
              <a:pathLst>
                <a:path w="140859" h="26361" extrusionOk="0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515;p64">
              <a:extLst>
                <a:ext uri="{FF2B5EF4-FFF2-40B4-BE49-F238E27FC236}">
                  <a16:creationId xmlns:a16="http://schemas.microsoft.com/office/drawing/2014/main" id="{88E44511-AA87-4962-B57D-579E3B769AFD}"/>
                </a:ext>
              </a:extLst>
            </p:cNvPr>
            <p:cNvSpPr/>
            <p:nvPr/>
          </p:nvSpPr>
          <p:spPr>
            <a:xfrm>
              <a:off x="3464775" y="920225"/>
              <a:ext cx="596175" cy="1592525"/>
            </a:xfrm>
            <a:custGeom>
              <a:avLst/>
              <a:gdLst/>
              <a:ahLst/>
              <a:cxnLst/>
              <a:rect l="l" t="t" r="r" b="b"/>
              <a:pathLst>
                <a:path w="23847" h="63701" extrusionOk="0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516;p64">
              <a:extLst>
                <a:ext uri="{FF2B5EF4-FFF2-40B4-BE49-F238E27FC236}">
                  <a16:creationId xmlns:a16="http://schemas.microsoft.com/office/drawing/2014/main" id="{5B0250B0-2FDF-4F76-A98D-A232E8156952}"/>
                </a:ext>
              </a:extLst>
            </p:cNvPr>
            <p:cNvSpPr/>
            <p:nvPr/>
          </p:nvSpPr>
          <p:spPr>
            <a:xfrm>
              <a:off x="3457375" y="912825"/>
              <a:ext cx="611900" cy="1607325"/>
            </a:xfrm>
            <a:custGeom>
              <a:avLst/>
              <a:gdLst/>
              <a:ahLst/>
              <a:cxnLst/>
              <a:rect l="l" t="t" r="r" b="b"/>
              <a:pathLst>
                <a:path w="24476" h="64293" extrusionOk="0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517;p64">
              <a:extLst>
                <a:ext uri="{FF2B5EF4-FFF2-40B4-BE49-F238E27FC236}">
                  <a16:creationId xmlns:a16="http://schemas.microsoft.com/office/drawing/2014/main" id="{8A61BF91-5B4B-48CE-87DB-7DA6FB1E8219}"/>
                </a:ext>
              </a:extLst>
            </p:cNvPr>
            <p:cNvSpPr/>
            <p:nvPr/>
          </p:nvSpPr>
          <p:spPr>
            <a:xfrm>
              <a:off x="3464775" y="920225"/>
              <a:ext cx="596175" cy="1349450"/>
            </a:xfrm>
            <a:custGeom>
              <a:avLst/>
              <a:gdLst/>
              <a:ahLst/>
              <a:cxnLst/>
              <a:rect l="l" t="t" r="r" b="b"/>
              <a:pathLst>
                <a:path w="23847" h="53978" extrusionOk="0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518;p64">
              <a:extLst>
                <a:ext uri="{FF2B5EF4-FFF2-40B4-BE49-F238E27FC236}">
                  <a16:creationId xmlns:a16="http://schemas.microsoft.com/office/drawing/2014/main" id="{B3B70A95-CFC8-4F73-ACD6-276AD2B059EB}"/>
                </a:ext>
              </a:extLst>
            </p:cNvPr>
            <p:cNvSpPr/>
            <p:nvPr/>
          </p:nvSpPr>
          <p:spPr>
            <a:xfrm>
              <a:off x="3457375" y="912825"/>
              <a:ext cx="611900" cy="1365175"/>
            </a:xfrm>
            <a:custGeom>
              <a:avLst/>
              <a:gdLst/>
              <a:ahLst/>
              <a:cxnLst/>
              <a:rect l="l" t="t" r="r" b="b"/>
              <a:pathLst>
                <a:path w="24476" h="54607" extrusionOk="0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519;p64">
              <a:extLst>
                <a:ext uri="{FF2B5EF4-FFF2-40B4-BE49-F238E27FC236}">
                  <a16:creationId xmlns:a16="http://schemas.microsoft.com/office/drawing/2014/main" id="{0848383F-3082-43F9-B404-9FE1A1CAE5EB}"/>
                </a:ext>
              </a:extLst>
            </p:cNvPr>
            <p:cNvSpPr/>
            <p:nvPr/>
          </p:nvSpPr>
          <p:spPr>
            <a:xfrm>
              <a:off x="2712425" y="920225"/>
              <a:ext cx="2101800" cy="1269975"/>
            </a:xfrm>
            <a:custGeom>
              <a:avLst/>
              <a:gdLst/>
              <a:ahLst/>
              <a:cxnLst/>
              <a:rect l="l" t="t" r="r" b="b"/>
              <a:pathLst>
                <a:path w="84072" h="50799" extrusionOk="0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520;p64">
              <a:extLst>
                <a:ext uri="{FF2B5EF4-FFF2-40B4-BE49-F238E27FC236}">
                  <a16:creationId xmlns:a16="http://schemas.microsoft.com/office/drawing/2014/main" id="{A436BADF-B3A9-4BDE-AD8A-35ADE924DE36}"/>
                </a:ext>
              </a:extLst>
            </p:cNvPr>
            <p:cNvSpPr/>
            <p:nvPr/>
          </p:nvSpPr>
          <p:spPr>
            <a:xfrm>
              <a:off x="2705025" y="912825"/>
              <a:ext cx="2116600" cy="1284750"/>
            </a:xfrm>
            <a:custGeom>
              <a:avLst/>
              <a:gdLst/>
              <a:ahLst/>
              <a:cxnLst/>
              <a:rect l="l" t="t" r="r" b="b"/>
              <a:pathLst>
                <a:path w="84664" h="51390" extrusionOk="0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521;p64">
              <a:extLst>
                <a:ext uri="{FF2B5EF4-FFF2-40B4-BE49-F238E27FC236}">
                  <a16:creationId xmlns:a16="http://schemas.microsoft.com/office/drawing/2014/main" id="{E19A8B4A-4546-467B-8A34-B5C5942926F2}"/>
                </a:ext>
              </a:extLst>
            </p:cNvPr>
            <p:cNvSpPr/>
            <p:nvPr/>
          </p:nvSpPr>
          <p:spPr>
            <a:xfrm>
              <a:off x="2535900" y="774200"/>
              <a:ext cx="2453925" cy="1269025"/>
            </a:xfrm>
            <a:custGeom>
              <a:avLst/>
              <a:gdLst/>
              <a:ahLst/>
              <a:cxnLst/>
              <a:rect l="l" t="t" r="r" b="b"/>
              <a:pathLst>
                <a:path w="98157" h="50761" extrusionOk="0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522;p64">
              <a:extLst>
                <a:ext uri="{FF2B5EF4-FFF2-40B4-BE49-F238E27FC236}">
                  <a16:creationId xmlns:a16="http://schemas.microsoft.com/office/drawing/2014/main" id="{09B07C1E-4B02-4C85-B348-EC1FC3542890}"/>
                </a:ext>
              </a:extLst>
            </p:cNvPr>
            <p:cNvSpPr/>
            <p:nvPr/>
          </p:nvSpPr>
          <p:spPr>
            <a:xfrm>
              <a:off x="2528500" y="765875"/>
              <a:ext cx="2469650" cy="1284750"/>
            </a:xfrm>
            <a:custGeom>
              <a:avLst/>
              <a:gdLst/>
              <a:ahLst/>
              <a:cxnLst/>
              <a:rect l="l" t="t" r="r" b="b"/>
              <a:pathLst>
                <a:path w="98786" h="51390" extrusionOk="0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523;p64">
              <a:extLst>
                <a:ext uri="{FF2B5EF4-FFF2-40B4-BE49-F238E27FC236}">
                  <a16:creationId xmlns:a16="http://schemas.microsoft.com/office/drawing/2014/main" id="{1F87864D-AC02-4444-8BC1-3CD5743DB9FC}"/>
                </a:ext>
              </a:extLst>
            </p:cNvPr>
            <p:cNvSpPr/>
            <p:nvPr/>
          </p:nvSpPr>
          <p:spPr>
            <a:xfrm>
              <a:off x="2673600" y="862000"/>
              <a:ext cx="2179450" cy="1093425"/>
            </a:xfrm>
            <a:custGeom>
              <a:avLst/>
              <a:gdLst/>
              <a:ahLst/>
              <a:cxnLst/>
              <a:rect l="l" t="t" r="r" b="b"/>
              <a:pathLst>
                <a:path w="87178" h="43737" extrusionOk="0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524;p64">
              <a:extLst>
                <a:ext uri="{FF2B5EF4-FFF2-40B4-BE49-F238E27FC236}">
                  <a16:creationId xmlns:a16="http://schemas.microsoft.com/office/drawing/2014/main" id="{0AC9D093-E664-4F8A-B262-EEDD3677A330}"/>
                </a:ext>
              </a:extLst>
            </p:cNvPr>
            <p:cNvSpPr/>
            <p:nvPr/>
          </p:nvSpPr>
          <p:spPr>
            <a:xfrm>
              <a:off x="2665275" y="853675"/>
              <a:ext cx="2196100" cy="1109150"/>
            </a:xfrm>
            <a:custGeom>
              <a:avLst/>
              <a:gdLst/>
              <a:ahLst/>
              <a:cxnLst/>
              <a:rect l="l" t="t" r="r" b="b"/>
              <a:pathLst>
                <a:path w="87844" h="44366" extrusionOk="0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525;p64">
              <a:extLst>
                <a:ext uri="{FF2B5EF4-FFF2-40B4-BE49-F238E27FC236}">
                  <a16:creationId xmlns:a16="http://schemas.microsoft.com/office/drawing/2014/main" id="{61C49020-0250-44AE-874D-0F278499241A}"/>
                </a:ext>
              </a:extLst>
            </p:cNvPr>
            <p:cNvSpPr/>
            <p:nvPr/>
          </p:nvSpPr>
          <p:spPr>
            <a:xfrm>
              <a:off x="4701450" y="975675"/>
              <a:ext cx="62875" cy="15750"/>
            </a:xfrm>
            <a:custGeom>
              <a:avLst/>
              <a:gdLst/>
              <a:ahLst/>
              <a:cxnLst/>
              <a:rect l="l" t="t" r="r" b="b"/>
              <a:pathLst>
                <a:path w="2515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526;p64">
              <a:extLst>
                <a:ext uri="{FF2B5EF4-FFF2-40B4-BE49-F238E27FC236}">
                  <a16:creationId xmlns:a16="http://schemas.microsoft.com/office/drawing/2014/main" id="{F4B88393-3F2E-4DB0-AEB8-4FD6C92EA183}"/>
                </a:ext>
              </a:extLst>
            </p:cNvPr>
            <p:cNvSpPr/>
            <p:nvPr/>
          </p:nvSpPr>
          <p:spPr>
            <a:xfrm>
              <a:off x="4382575" y="975675"/>
              <a:ext cx="274525" cy="15750"/>
            </a:xfrm>
            <a:custGeom>
              <a:avLst/>
              <a:gdLst/>
              <a:ahLst/>
              <a:cxnLst/>
              <a:rect l="l" t="t" r="r" b="b"/>
              <a:pathLst>
                <a:path w="1098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527;p64">
              <a:extLst>
                <a:ext uri="{FF2B5EF4-FFF2-40B4-BE49-F238E27FC236}">
                  <a16:creationId xmlns:a16="http://schemas.microsoft.com/office/drawing/2014/main" id="{408C3654-277D-42DF-9011-926FD8B389A1}"/>
                </a:ext>
              </a:extLst>
            </p:cNvPr>
            <p:cNvSpPr/>
            <p:nvPr/>
          </p:nvSpPr>
          <p:spPr>
            <a:xfrm>
              <a:off x="3640375" y="975675"/>
              <a:ext cx="672900" cy="15750"/>
            </a:xfrm>
            <a:custGeom>
              <a:avLst/>
              <a:gdLst/>
              <a:ahLst/>
              <a:cxnLst/>
              <a:rect l="l" t="t" r="r" b="b"/>
              <a:pathLst>
                <a:path w="26916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528;p64">
              <a:extLst>
                <a:ext uri="{FF2B5EF4-FFF2-40B4-BE49-F238E27FC236}">
                  <a16:creationId xmlns:a16="http://schemas.microsoft.com/office/drawing/2014/main" id="{B5F8513D-4E7F-457D-B539-8D2E3912C881}"/>
                </a:ext>
              </a:extLst>
            </p:cNvPr>
            <p:cNvSpPr/>
            <p:nvPr/>
          </p:nvSpPr>
          <p:spPr>
            <a:xfrm>
              <a:off x="2927775" y="975675"/>
              <a:ext cx="664575" cy="15750"/>
            </a:xfrm>
            <a:custGeom>
              <a:avLst/>
              <a:gdLst/>
              <a:ahLst/>
              <a:cxnLst/>
              <a:rect l="l" t="t" r="r" b="b"/>
              <a:pathLst>
                <a:path w="26583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529;p64">
              <a:extLst>
                <a:ext uri="{FF2B5EF4-FFF2-40B4-BE49-F238E27FC236}">
                  <a16:creationId xmlns:a16="http://schemas.microsoft.com/office/drawing/2014/main" id="{377168A7-A654-4DB9-A4F6-B91062BFCCF8}"/>
                </a:ext>
              </a:extLst>
            </p:cNvPr>
            <p:cNvSpPr/>
            <p:nvPr/>
          </p:nvSpPr>
          <p:spPr>
            <a:xfrm>
              <a:off x="2762325" y="975675"/>
              <a:ext cx="87850" cy="15750"/>
            </a:xfrm>
            <a:custGeom>
              <a:avLst/>
              <a:gdLst/>
              <a:ahLst/>
              <a:cxnLst/>
              <a:rect l="l" t="t" r="r" b="b"/>
              <a:pathLst>
                <a:path w="3514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530;p64">
              <a:extLst>
                <a:ext uri="{FF2B5EF4-FFF2-40B4-BE49-F238E27FC236}">
                  <a16:creationId xmlns:a16="http://schemas.microsoft.com/office/drawing/2014/main" id="{DED40613-841F-476D-AD57-3B123123C5D6}"/>
                </a:ext>
              </a:extLst>
            </p:cNvPr>
            <p:cNvSpPr/>
            <p:nvPr/>
          </p:nvSpPr>
          <p:spPr>
            <a:xfrm>
              <a:off x="4518425" y="1107850"/>
              <a:ext cx="245900" cy="14800"/>
            </a:xfrm>
            <a:custGeom>
              <a:avLst/>
              <a:gdLst/>
              <a:ahLst/>
              <a:cxnLst/>
              <a:rect l="l" t="t" r="r" b="b"/>
              <a:pathLst>
                <a:path w="9836" h="592" extrusionOk="0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531;p64">
              <a:extLst>
                <a:ext uri="{FF2B5EF4-FFF2-40B4-BE49-F238E27FC236}">
                  <a16:creationId xmlns:a16="http://schemas.microsoft.com/office/drawing/2014/main" id="{DE92CB98-E630-46CA-9F13-A2598BC84017}"/>
                </a:ext>
              </a:extLst>
            </p:cNvPr>
            <p:cNvSpPr/>
            <p:nvPr/>
          </p:nvSpPr>
          <p:spPr>
            <a:xfrm>
              <a:off x="3946325" y="1107850"/>
              <a:ext cx="537025" cy="14800"/>
            </a:xfrm>
            <a:custGeom>
              <a:avLst/>
              <a:gdLst/>
              <a:ahLst/>
              <a:cxnLst/>
              <a:rect l="l" t="t" r="r" b="b"/>
              <a:pathLst>
                <a:path w="21481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532;p64">
              <a:extLst>
                <a:ext uri="{FF2B5EF4-FFF2-40B4-BE49-F238E27FC236}">
                  <a16:creationId xmlns:a16="http://schemas.microsoft.com/office/drawing/2014/main" id="{4910ABFC-DE96-46A0-A4B7-FDBE47288163}"/>
                </a:ext>
              </a:extLst>
            </p:cNvPr>
            <p:cNvSpPr/>
            <p:nvPr/>
          </p:nvSpPr>
          <p:spPr>
            <a:xfrm>
              <a:off x="3805825" y="1107850"/>
              <a:ext cx="83200" cy="14800"/>
            </a:xfrm>
            <a:custGeom>
              <a:avLst/>
              <a:gdLst/>
              <a:ahLst/>
              <a:cxnLst/>
              <a:rect l="l" t="t" r="r" b="b"/>
              <a:pathLst>
                <a:path w="3328" h="592" extrusionOk="0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533;p64">
              <a:extLst>
                <a:ext uri="{FF2B5EF4-FFF2-40B4-BE49-F238E27FC236}">
                  <a16:creationId xmlns:a16="http://schemas.microsoft.com/office/drawing/2014/main" id="{C2D21745-7DE3-4657-9DC7-9DDCACA95E03}"/>
                </a:ext>
              </a:extLst>
            </p:cNvPr>
            <p:cNvSpPr/>
            <p:nvPr/>
          </p:nvSpPr>
          <p:spPr>
            <a:xfrm>
              <a:off x="3653325" y="1107850"/>
              <a:ext cx="125725" cy="14800"/>
            </a:xfrm>
            <a:custGeom>
              <a:avLst/>
              <a:gdLst/>
              <a:ahLst/>
              <a:cxnLst/>
              <a:rect l="l" t="t" r="r" b="b"/>
              <a:pathLst>
                <a:path w="5029" h="592" extrusionOk="0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534;p64">
              <a:extLst>
                <a:ext uri="{FF2B5EF4-FFF2-40B4-BE49-F238E27FC236}">
                  <a16:creationId xmlns:a16="http://schemas.microsoft.com/office/drawing/2014/main" id="{7A43F2F3-4D54-452E-89D6-F5D2937D5A24}"/>
                </a:ext>
              </a:extLst>
            </p:cNvPr>
            <p:cNvSpPr/>
            <p:nvPr/>
          </p:nvSpPr>
          <p:spPr>
            <a:xfrm>
              <a:off x="3131125" y="1107850"/>
              <a:ext cx="490800" cy="14800"/>
            </a:xfrm>
            <a:custGeom>
              <a:avLst/>
              <a:gdLst/>
              <a:ahLst/>
              <a:cxnLst/>
              <a:rect l="l" t="t" r="r" b="b"/>
              <a:pathLst>
                <a:path w="19632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535;p64">
              <a:extLst>
                <a:ext uri="{FF2B5EF4-FFF2-40B4-BE49-F238E27FC236}">
                  <a16:creationId xmlns:a16="http://schemas.microsoft.com/office/drawing/2014/main" id="{F3A3FD45-73CF-4215-B67B-9927C96C5C93}"/>
                </a:ext>
              </a:extLst>
            </p:cNvPr>
            <p:cNvSpPr/>
            <p:nvPr/>
          </p:nvSpPr>
          <p:spPr>
            <a:xfrm>
              <a:off x="2762325" y="1107850"/>
              <a:ext cx="320750" cy="14800"/>
            </a:xfrm>
            <a:custGeom>
              <a:avLst/>
              <a:gdLst/>
              <a:ahLst/>
              <a:cxnLst/>
              <a:rect l="l" t="t" r="r" b="b"/>
              <a:pathLst>
                <a:path w="12830" h="592" extrusionOk="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536;p64">
              <a:extLst>
                <a:ext uri="{FF2B5EF4-FFF2-40B4-BE49-F238E27FC236}">
                  <a16:creationId xmlns:a16="http://schemas.microsoft.com/office/drawing/2014/main" id="{015C274B-FA89-4CC4-9592-5FB6F73294D0}"/>
                </a:ext>
              </a:extLst>
            </p:cNvPr>
            <p:cNvSpPr/>
            <p:nvPr/>
          </p:nvSpPr>
          <p:spPr>
            <a:xfrm>
              <a:off x="4696825" y="1239100"/>
              <a:ext cx="67500" cy="15725"/>
            </a:xfrm>
            <a:custGeom>
              <a:avLst/>
              <a:gdLst/>
              <a:ahLst/>
              <a:cxnLst/>
              <a:rect l="l" t="t" r="r" b="b"/>
              <a:pathLst>
                <a:path w="270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537;p64">
              <a:extLst>
                <a:ext uri="{FF2B5EF4-FFF2-40B4-BE49-F238E27FC236}">
                  <a16:creationId xmlns:a16="http://schemas.microsoft.com/office/drawing/2014/main" id="{708A8915-47F1-47AC-9F4E-0535D6937DD3}"/>
                </a:ext>
              </a:extLst>
            </p:cNvPr>
            <p:cNvSpPr/>
            <p:nvPr/>
          </p:nvSpPr>
          <p:spPr>
            <a:xfrm>
              <a:off x="3585850" y="1239100"/>
              <a:ext cx="1058300" cy="15725"/>
            </a:xfrm>
            <a:custGeom>
              <a:avLst/>
              <a:gdLst/>
              <a:ahLst/>
              <a:cxnLst/>
              <a:rect l="l" t="t" r="r" b="b"/>
              <a:pathLst>
                <a:path w="423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538;p64">
              <a:extLst>
                <a:ext uri="{FF2B5EF4-FFF2-40B4-BE49-F238E27FC236}">
                  <a16:creationId xmlns:a16="http://schemas.microsoft.com/office/drawing/2014/main" id="{8099100F-0DDE-41B3-AC97-98BCEA279ADA}"/>
                </a:ext>
              </a:extLst>
            </p:cNvPr>
            <p:cNvSpPr/>
            <p:nvPr/>
          </p:nvSpPr>
          <p:spPr>
            <a:xfrm>
              <a:off x="3327050" y="1239100"/>
              <a:ext cx="201525" cy="15725"/>
            </a:xfrm>
            <a:custGeom>
              <a:avLst/>
              <a:gdLst/>
              <a:ahLst/>
              <a:cxnLst/>
              <a:rect l="l" t="t" r="r" b="b"/>
              <a:pathLst>
                <a:path w="8061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539;p64">
              <a:extLst>
                <a:ext uri="{FF2B5EF4-FFF2-40B4-BE49-F238E27FC236}">
                  <a16:creationId xmlns:a16="http://schemas.microsoft.com/office/drawing/2014/main" id="{FD159CB3-82C3-45AC-99BF-6AC51D358076}"/>
                </a:ext>
              </a:extLst>
            </p:cNvPr>
            <p:cNvSpPr/>
            <p:nvPr/>
          </p:nvSpPr>
          <p:spPr>
            <a:xfrm>
              <a:off x="2762325" y="1239100"/>
              <a:ext cx="448300" cy="15725"/>
            </a:xfrm>
            <a:custGeom>
              <a:avLst/>
              <a:gdLst/>
              <a:ahLst/>
              <a:cxnLst/>
              <a:rect l="l" t="t" r="r" b="b"/>
              <a:pathLst>
                <a:path w="17932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540;p64">
              <a:extLst>
                <a:ext uri="{FF2B5EF4-FFF2-40B4-BE49-F238E27FC236}">
                  <a16:creationId xmlns:a16="http://schemas.microsoft.com/office/drawing/2014/main" id="{54113D19-FC5E-4FF6-8940-80FBDCC13CAD}"/>
                </a:ext>
              </a:extLst>
            </p:cNvPr>
            <p:cNvSpPr/>
            <p:nvPr/>
          </p:nvSpPr>
          <p:spPr>
            <a:xfrm>
              <a:off x="4650600" y="1371275"/>
              <a:ext cx="113725" cy="15725"/>
            </a:xfrm>
            <a:custGeom>
              <a:avLst/>
              <a:gdLst/>
              <a:ahLst/>
              <a:cxnLst/>
              <a:rect l="l" t="t" r="r" b="b"/>
              <a:pathLst>
                <a:path w="454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541;p64">
              <a:extLst>
                <a:ext uri="{FF2B5EF4-FFF2-40B4-BE49-F238E27FC236}">
                  <a16:creationId xmlns:a16="http://schemas.microsoft.com/office/drawing/2014/main" id="{3BCBA108-7E77-4E49-BB74-E30F696F5FBD}"/>
                </a:ext>
              </a:extLst>
            </p:cNvPr>
            <p:cNvSpPr/>
            <p:nvPr/>
          </p:nvSpPr>
          <p:spPr>
            <a:xfrm>
              <a:off x="4408450" y="1371275"/>
              <a:ext cx="134050" cy="15725"/>
            </a:xfrm>
            <a:custGeom>
              <a:avLst/>
              <a:gdLst/>
              <a:ahLst/>
              <a:cxnLst/>
              <a:rect l="l" t="t" r="r" b="b"/>
              <a:pathLst>
                <a:path w="5362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542;p64">
              <a:extLst>
                <a:ext uri="{FF2B5EF4-FFF2-40B4-BE49-F238E27FC236}">
                  <a16:creationId xmlns:a16="http://schemas.microsoft.com/office/drawing/2014/main" id="{462F5D6C-D18A-4676-9FD5-7285B1DA411B}"/>
                </a:ext>
              </a:extLst>
            </p:cNvPr>
            <p:cNvSpPr/>
            <p:nvPr/>
          </p:nvSpPr>
          <p:spPr>
            <a:xfrm>
              <a:off x="4238375" y="1371275"/>
              <a:ext cx="125725" cy="15725"/>
            </a:xfrm>
            <a:custGeom>
              <a:avLst/>
              <a:gdLst/>
              <a:ahLst/>
              <a:cxnLst/>
              <a:rect l="l" t="t" r="r" b="b"/>
              <a:pathLst>
                <a:path w="5029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543;p64">
              <a:extLst>
                <a:ext uri="{FF2B5EF4-FFF2-40B4-BE49-F238E27FC236}">
                  <a16:creationId xmlns:a16="http://schemas.microsoft.com/office/drawing/2014/main" id="{9DF4E318-5D82-4002-8845-6BB72527C6BD}"/>
                </a:ext>
              </a:extLst>
            </p:cNvPr>
            <p:cNvSpPr/>
            <p:nvPr/>
          </p:nvSpPr>
          <p:spPr>
            <a:xfrm>
              <a:off x="4005475" y="1371275"/>
              <a:ext cx="184875" cy="15725"/>
            </a:xfrm>
            <a:custGeom>
              <a:avLst/>
              <a:gdLst/>
              <a:ahLst/>
              <a:cxnLst/>
              <a:rect l="l" t="t" r="r" b="b"/>
              <a:pathLst>
                <a:path w="7395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544;p64">
              <a:extLst>
                <a:ext uri="{FF2B5EF4-FFF2-40B4-BE49-F238E27FC236}">
                  <a16:creationId xmlns:a16="http://schemas.microsoft.com/office/drawing/2014/main" id="{E9E9DF9E-F4E4-41E6-AA5F-6848EF6F48E2}"/>
                </a:ext>
              </a:extLst>
            </p:cNvPr>
            <p:cNvSpPr/>
            <p:nvPr/>
          </p:nvSpPr>
          <p:spPr>
            <a:xfrm>
              <a:off x="3823400" y="1371275"/>
              <a:ext cx="146975" cy="15725"/>
            </a:xfrm>
            <a:custGeom>
              <a:avLst/>
              <a:gdLst/>
              <a:ahLst/>
              <a:cxnLst/>
              <a:rect l="l" t="t" r="r" b="b"/>
              <a:pathLst>
                <a:path w="5879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545;p64">
              <a:extLst>
                <a:ext uri="{FF2B5EF4-FFF2-40B4-BE49-F238E27FC236}">
                  <a16:creationId xmlns:a16="http://schemas.microsoft.com/office/drawing/2014/main" id="{01FCAB81-08F6-4438-AAC3-F4ECB2C09EB5}"/>
                </a:ext>
              </a:extLst>
            </p:cNvPr>
            <p:cNvSpPr/>
            <p:nvPr/>
          </p:nvSpPr>
          <p:spPr>
            <a:xfrm>
              <a:off x="3704150" y="1371275"/>
              <a:ext cx="96150" cy="15725"/>
            </a:xfrm>
            <a:custGeom>
              <a:avLst/>
              <a:gdLst/>
              <a:ahLst/>
              <a:cxnLst/>
              <a:rect l="l" t="t" r="r" b="b"/>
              <a:pathLst>
                <a:path w="3846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546;p64">
              <a:extLst>
                <a:ext uri="{FF2B5EF4-FFF2-40B4-BE49-F238E27FC236}">
                  <a16:creationId xmlns:a16="http://schemas.microsoft.com/office/drawing/2014/main" id="{9DC3BB22-E7D5-411C-A39A-FC347E3A00B0}"/>
                </a:ext>
              </a:extLst>
            </p:cNvPr>
            <p:cNvSpPr/>
            <p:nvPr/>
          </p:nvSpPr>
          <p:spPr>
            <a:xfrm>
              <a:off x="3148675" y="1371275"/>
              <a:ext cx="524075" cy="15725"/>
            </a:xfrm>
            <a:custGeom>
              <a:avLst/>
              <a:gdLst/>
              <a:ahLst/>
              <a:cxnLst/>
              <a:rect l="l" t="t" r="r" b="b"/>
              <a:pathLst>
                <a:path w="20963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547;p64">
              <a:extLst>
                <a:ext uri="{FF2B5EF4-FFF2-40B4-BE49-F238E27FC236}">
                  <a16:creationId xmlns:a16="http://schemas.microsoft.com/office/drawing/2014/main" id="{59DF5D11-3ABC-49B7-BAD2-E0630A6F6F42}"/>
                </a:ext>
              </a:extLst>
            </p:cNvPr>
            <p:cNvSpPr/>
            <p:nvPr/>
          </p:nvSpPr>
          <p:spPr>
            <a:xfrm>
              <a:off x="2762325" y="1371275"/>
              <a:ext cx="359575" cy="15725"/>
            </a:xfrm>
            <a:custGeom>
              <a:avLst/>
              <a:gdLst/>
              <a:ahLst/>
              <a:cxnLst/>
              <a:rect l="l" t="t" r="r" b="b"/>
              <a:pathLst>
                <a:path w="14383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548;p64">
              <a:extLst>
                <a:ext uri="{FF2B5EF4-FFF2-40B4-BE49-F238E27FC236}">
                  <a16:creationId xmlns:a16="http://schemas.microsoft.com/office/drawing/2014/main" id="{90993F3B-8A84-4543-B431-D401F44BB079}"/>
                </a:ext>
              </a:extLst>
            </p:cNvPr>
            <p:cNvSpPr/>
            <p:nvPr/>
          </p:nvSpPr>
          <p:spPr>
            <a:xfrm>
              <a:off x="3853900" y="1569975"/>
              <a:ext cx="158075" cy="15750"/>
            </a:xfrm>
            <a:custGeom>
              <a:avLst/>
              <a:gdLst/>
              <a:ahLst/>
              <a:cxnLst/>
              <a:rect l="l" t="t" r="r" b="b"/>
              <a:pathLst>
                <a:path w="632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549;p64">
              <a:extLst>
                <a:ext uri="{FF2B5EF4-FFF2-40B4-BE49-F238E27FC236}">
                  <a16:creationId xmlns:a16="http://schemas.microsoft.com/office/drawing/2014/main" id="{B8B2B770-F52C-495F-92BE-125E7DBA452F}"/>
                </a:ext>
              </a:extLst>
            </p:cNvPr>
            <p:cNvSpPr/>
            <p:nvPr/>
          </p:nvSpPr>
          <p:spPr>
            <a:xfrm>
              <a:off x="3498050" y="1569975"/>
              <a:ext cx="340150" cy="15750"/>
            </a:xfrm>
            <a:custGeom>
              <a:avLst/>
              <a:gdLst/>
              <a:ahLst/>
              <a:cxnLst/>
              <a:rect l="l" t="t" r="r" b="b"/>
              <a:pathLst>
                <a:path w="13606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550;p64">
              <a:extLst>
                <a:ext uri="{FF2B5EF4-FFF2-40B4-BE49-F238E27FC236}">
                  <a16:creationId xmlns:a16="http://schemas.microsoft.com/office/drawing/2014/main" id="{8B1B6F1D-747C-4E62-9D4E-E34734105AD8}"/>
                </a:ext>
              </a:extLst>
            </p:cNvPr>
            <p:cNvSpPr/>
            <p:nvPr/>
          </p:nvSpPr>
          <p:spPr>
            <a:xfrm>
              <a:off x="3411175" y="1569975"/>
              <a:ext cx="57325" cy="15750"/>
            </a:xfrm>
            <a:custGeom>
              <a:avLst/>
              <a:gdLst/>
              <a:ahLst/>
              <a:cxnLst/>
              <a:rect l="l" t="t" r="r" b="b"/>
              <a:pathLst>
                <a:path w="229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551;p64">
              <a:extLst>
                <a:ext uri="{FF2B5EF4-FFF2-40B4-BE49-F238E27FC236}">
                  <a16:creationId xmlns:a16="http://schemas.microsoft.com/office/drawing/2014/main" id="{B3DDA7CE-7DD1-4592-BA27-8C4054688D30}"/>
                </a:ext>
              </a:extLst>
            </p:cNvPr>
            <p:cNvSpPr/>
            <p:nvPr/>
          </p:nvSpPr>
          <p:spPr>
            <a:xfrm>
              <a:off x="3315975" y="1569975"/>
              <a:ext cx="84125" cy="15750"/>
            </a:xfrm>
            <a:custGeom>
              <a:avLst/>
              <a:gdLst/>
              <a:ahLst/>
              <a:cxnLst/>
              <a:rect l="l" t="t" r="r" b="b"/>
              <a:pathLst>
                <a:path w="3365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552;p64">
              <a:extLst>
                <a:ext uri="{FF2B5EF4-FFF2-40B4-BE49-F238E27FC236}">
                  <a16:creationId xmlns:a16="http://schemas.microsoft.com/office/drawing/2014/main" id="{7DB3B11F-10A2-4EB2-B5D0-9AC204781C00}"/>
                </a:ext>
              </a:extLst>
            </p:cNvPr>
            <p:cNvSpPr/>
            <p:nvPr/>
          </p:nvSpPr>
          <p:spPr>
            <a:xfrm>
              <a:off x="2991550" y="1569975"/>
              <a:ext cx="310575" cy="15750"/>
            </a:xfrm>
            <a:custGeom>
              <a:avLst/>
              <a:gdLst/>
              <a:ahLst/>
              <a:cxnLst/>
              <a:rect l="l" t="t" r="r" b="b"/>
              <a:pathLst>
                <a:path w="12423" h="630" extrusionOk="0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553;p64">
              <a:extLst>
                <a:ext uri="{FF2B5EF4-FFF2-40B4-BE49-F238E27FC236}">
                  <a16:creationId xmlns:a16="http://schemas.microsoft.com/office/drawing/2014/main" id="{1DCA803D-E14E-489A-BE08-B420C5776362}"/>
                </a:ext>
              </a:extLst>
            </p:cNvPr>
            <p:cNvSpPr/>
            <p:nvPr/>
          </p:nvSpPr>
          <p:spPr>
            <a:xfrm>
              <a:off x="2762325" y="1569975"/>
              <a:ext cx="205225" cy="15750"/>
            </a:xfrm>
            <a:custGeom>
              <a:avLst/>
              <a:gdLst/>
              <a:ahLst/>
              <a:cxnLst/>
              <a:rect l="l" t="t" r="r" b="b"/>
              <a:pathLst>
                <a:path w="8209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554;p64">
              <a:extLst>
                <a:ext uri="{FF2B5EF4-FFF2-40B4-BE49-F238E27FC236}">
                  <a16:creationId xmlns:a16="http://schemas.microsoft.com/office/drawing/2014/main" id="{D37BEFDF-260B-44A1-AC37-AC01389EAD64}"/>
                </a:ext>
              </a:extLst>
            </p:cNvPr>
            <p:cNvSpPr/>
            <p:nvPr/>
          </p:nvSpPr>
          <p:spPr>
            <a:xfrm>
              <a:off x="3964800" y="1702150"/>
              <a:ext cx="47175" cy="14825"/>
            </a:xfrm>
            <a:custGeom>
              <a:avLst/>
              <a:gdLst/>
              <a:ahLst/>
              <a:cxnLst/>
              <a:rect l="l" t="t" r="r" b="b"/>
              <a:pathLst>
                <a:path w="1887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555;p64">
              <a:extLst>
                <a:ext uri="{FF2B5EF4-FFF2-40B4-BE49-F238E27FC236}">
                  <a16:creationId xmlns:a16="http://schemas.microsoft.com/office/drawing/2014/main" id="{8B476DFC-2AB3-4404-986D-98038B5C69F4}"/>
                </a:ext>
              </a:extLst>
            </p:cNvPr>
            <p:cNvSpPr/>
            <p:nvPr/>
          </p:nvSpPr>
          <p:spPr>
            <a:xfrm>
              <a:off x="3273450" y="1702150"/>
              <a:ext cx="664575" cy="14825"/>
            </a:xfrm>
            <a:custGeom>
              <a:avLst/>
              <a:gdLst/>
              <a:ahLst/>
              <a:cxnLst/>
              <a:rect l="l" t="t" r="r" b="b"/>
              <a:pathLst>
                <a:path w="26583" h="593" extrusionOk="0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556;p64">
              <a:extLst>
                <a:ext uri="{FF2B5EF4-FFF2-40B4-BE49-F238E27FC236}">
                  <a16:creationId xmlns:a16="http://schemas.microsoft.com/office/drawing/2014/main" id="{90C60673-59B3-47C4-8CE7-C2E276E1767C}"/>
                </a:ext>
              </a:extLst>
            </p:cNvPr>
            <p:cNvSpPr/>
            <p:nvPr/>
          </p:nvSpPr>
          <p:spPr>
            <a:xfrm>
              <a:off x="3112625" y="1702150"/>
              <a:ext cx="132200" cy="14825"/>
            </a:xfrm>
            <a:custGeom>
              <a:avLst/>
              <a:gdLst/>
              <a:ahLst/>
              <a:cxnLst/>
              <a:rect l="l" t="t" r="r" b="b"/>
              <a:pathLst>
                <a:path w="5288" h="593" extrusionOk="0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557;p64">
              <a:extLst>
                <a:ext uri="{FF2B5EF4-FFF2-40B4-BE49-F238E27FC236}">
                  <a16:creationId xmlns:a16="http://schemas.microsoft.com/office/drawing/2014/main" id="{4000273C-B1C9-4226-B749-C645E15D181D}"/>
                </a:ext>
              </a:extLst>
            </p:cNvPr>
            <p:cNvSpPr/>
            <p:nvPr/>
          </p:nvSpPr>
          <p:spPr>
            <a:xfrm>
              <a:off x="2762325" y="1702150"/>
              <a:ext cx="284700" cy="14825"/>
            </a:xfrm>
            <a:custGeom>
              <a:avLst/>
              <a:gdLst/>
              <a:ahLst/>
              <a:cxnLst/>
              <a:rect l="l" t="t" r="r" b="b"/>
              <a:pathLst>
                <a:path w="11388" h="593" extrusionOk="0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558;p64">
              <a:extLst>
                <a:ext uri="{FF2B5EF4-FFF2-40B4-BE49-F238E27FC236}">
                  <a16:creationId xmlns:a16="http://schemas.microsoft.com/office/drawing/2014/main" id="{0B817AC0-5164-4388-9119-5B05CF9E2A51}"/>
                </a:ext>
              </a:extLst>
            </p:cNvPr>
            <p:cNvSpPr/>
            <p:nvPr/>
          </p:nvSpPr>
          <p:spPr>
            <a:xfrm>
              <a:off x="3936150" y="1833400"/>
              <a:ext cx="75825" cy="15725"/>
            </a:xfrm>
            <a:custGeom>
              <a:avLst/>
              <a:gdLst/>
              <a:ahLst/>
              <a:cxnLst/>
              <a:rect l="l" t="t" r="r" b="b"/>
              <a:pathLst>
                <a:path w="303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559;p64">
              <a:extLst>
                <a:ext uri="{FF2B5EF4-FFF2-40B4-BE49-F238E27FC236}">
                  <a16:creationId xmlns:a16="http://schemas.microsoft.com/office/drawing/2014/main" id="{596B31DA-0305-4C29-AC81-A71953A15827}"/>
                </a:ext>
              </a:extLst>
            </p:cNvPr>
            <p:cNvSpPr/>
            <p:nvPr/>
          </p:nvSpPr>
          <p:spPr>
            <a:xfrm>
              <a:off x="3785500" y="1833400"/>
              <a:ext cx="88750" cy="15725"/>
            </a:xfrm>
            <a:custGeom>
              <a:avLst/>
              <a:gdLst/>
              <a:ahLst/>
              <a:cxnLst/>
              <a:rect l="l" t="t" r="r" b="b"/>
              <a:pathLst>
                <a:path w="355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560;p64">
              <a:extLst>
                <a:ext uri="{FF2B5EF4-FFF2-40B4-BE49-F238E27FC236}">
                  <a16:creationId xmlns:a16="http://schemas.microsoft.com/office/drawing/2014/main" id="{CEB2D1BC-F3C0-471F-818F-08FCEC8BFE52}"/>
                </a:ext>
              </a:extLst>
            </p:cNvPr>
            <p:cNvSpPr/>
            <p:nvPr/>
          </p:nvSpPr>
          <p:spPr>
            <a:xfrm>
              <a:off x="3680125" y="1833400"/>
              <a:ext cx="84125" cy="15725"/>
            </a:xfrm>
            <a:custGeom>
              <a:avLst/>
              <a:gdLst/>
              <a:ahLst/>
              <a:cxnLst/>
              <a:rect l="l" t="t" r="r" b="b"/>
              <a:pathLst>
                <a:path w="3365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561;p64">
              <a:extLst>
                <a:ext uri="{FF2B5EF4-FFF2-40B4-BE49-F238E27FC236}">
                  <a16:creationId xmlns:a16="http://schemas.microsoft.com/office/drawing/2014/main" id="{53210565-60B8-4663-941A-5AB9340D281B}"/>
                </a:ext>
              </a:extLst>
            </p:cNvPr>
            <p:cNvSpPr/>
            <p:nvPr/>
          </p:nvSpPr>
          <p:spPr>
            <a:xfrm>
              <a:off x="3535025" y="1833400"/>
              <a:ext cx="121100" cy="15725"/>
            </a:xfrm>
            <a:custGeom>
              <a:avLst/>
              <a:gdLst/>
              <a:ahLst/>
              <a:cxnLst/>
              <a:rect l="l" t="t" r="r" b="b"/>
              <a:pathLst>
                <a:path w="4844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562;p64">
              <a:extLst>
                <a:ext uri="{FF2B5EF4-FFF2-40B4-BE49-F238E27FC236}">
                  <a16:creationId xmlns:a16="http://schemas.microsoft.com/office/drawing/2014/main" id="{8C571557-C43A-4123-A1AC-BF663F706E65}"/>
                </a:ext>
              </a:extLst>
            </p:cNvPr>
            <p:cNvSpPr/>
            <p:nvPr/>
          </p:nvSpPr>
          <p:spPr>
            <a:xfrm>
              <a:off x="3421325" y="1833400"/>
              <a:ext cx="97075" cy="15725"/>
            </a:xfrm>
            <a:custGeom>
              <a:avLst/>
              <a:gdLst/>
              <a:ahLst/>
              <a:cxnLst/>
              <a:rect l="l" t="t" r="r" b="b"/>
              <a:pathLst>
                <a:path w="388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563;p64">
              <a:extLst>
                <a:ext uri="{FF2B5EF4-FFF2-40B4-BE49-F238E27FC236}">
                  <a16:creationId xmlns:a16="http://schemas.microsoft.com/office/drawing/2014/main" id="{B0C3A6CF-B8F9-4895-92F8-33CC4B9228B8}"/>
                </a:ext>
              </a:extLst>
            </p:cNvPr>
            <p:cNvSpPr/>
            <p:nvPr/>
          </p:nvSpPr>
          <p:spPr>
            <a:xfrm>
              <a:off x="3347400" y="1833400"/>
              <a:ext cx="65650" cy="15725"/>
            </a:xfrm>
            <a:custGeom>
              <a:avLst/>
              <a:gdLst/>
              <a:ahLst/>
              <a:cxnLst/>
              <a:rect l="l" t="t" r="r" b="b"/>
              <a:pathLst>
                <a:path w="2626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564;p64">
              <a:extLst>
                <a:ext uri="{FF2B5EF4-FFF2-40B4-BE49-F238E27FC236}">
                  <a16:creationId xmlns:a16="http://schemas.microsoft.com/office/drawing/2014/main" id="{BFE4F4FE-582D-451D-BAD8-18D53FA2D5B1}"/>
                </a:ext>
              </a:extLst>
            </p:cNvPr>
            <p:cNvSpPr/>
            <p:nvPr/>
          </p:nvSpPr>
          <p:spPr>
            <a:xfrm>
              <a:off x="3002650" y="1833400"/>
              <a:ext cx="331825" cy="15725"/>
            </a:xfrm>
            <a:custGeom>
              <a:avLst/>
              <a:gdLst/>
              <a:ahLst/>
              <a:cxnLst/>
              <a:rect l="l" t="t" r="r" b="b"/>
              <a:pathLst>
                <a:path w="1327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565;p64">
              <a:extLst>
                <a:ext uri="{FF2B5EF4-FFF2-40B4-BE49-F238E27FC236}">
                  <a16:creationId xmlns:a16="http://schemas.microsoft.com/office/drawing/2014/main" id="{8B75430F-E1D7-4ED9-8530-B0B6AF46BB95}"/>
                </a:ext>
              </a:extLst>
            </p:cNvPr>
            <p:cNvSpPr/>
            <p:nvPr/>
          </p:nvSpPr>
          <p:spPr>
            <a:xfrm>
              <a:off x="2762325" y="1833400"/>
              <a:ext cx="229250" cy="15725"/>
            </a:xfrm>
            <a:custGeom>
              <a:avLst/>
              <a:gdLst/>
              <a:ahLst/>
              <a:cxnLst/>
              <a:rect l="l" t="t" r="r" b="b"/>
              <a:pathLst>
                <a:path w="9170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566;p64">
              <a:extLst>
                <a:ext uri="{FF2B5EF4-FFF2-40B4-BE49-F238E27FC236}">
                  <a16:creationId xmlns:a16="http://schemas.microsoft.com/office/drawing/2014/main" id="{ABE556F6-CD07-46A2-9408-6FDA42B99BA0}"/>
                </a:ext>
              </a:extLst>
            </p:cNvPr>
            <p:cNvSpPr/>
            <p:nvPr/>
          </p:nvSpPr>
          <p:spPr>
            <a:xfrm>
              <a:off x="3726350" y="20672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567;p64">
              <a:extLst>
                <a:ext uri="{FF2B5EF4-FFF2-40B4-BE49-F238E27FC236}">
                  <a16:creationId xmlns:a16="http://schemas.microsoft.com/office/drawing/2014/main" id="{E917B584-0BFC-4FF7-A1C5-50712B7470C8}"/>
                </a:ext>
              </a:extLst>
            </p:cNvPr>
            <p:cNvSpPr/>
            <p:nvPr/>
          </p:nvSpPr>
          <p:spPr>
            <a:xfrm>
              <a:off x="3718950" y="20589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568;p64">
              <a:extLst>
                <a:ext uri="{FF2B5EF4-FFF2-40B4-BE49-F238E27FC236}">
                  <a16:creationId xmlns:a16="http://schemas.microsoft.com/office/drawing/2014/main" id="{4B590B48-29FF-45FC-8227-5A975BCCE0C9}"/>
                </a:ext>
              </a:extLst>
            </p:cNvPr>
            <p:cNvSpPr/>
            <p:nvPr/>
          </p:nvSpPr>
          <p:spPr>
            <a:xfrm>
              <a:off x="2028475" y="3650500"/>
              <a:ext cx="3505750" cy="189500"/>
            </a:xfrm>
            <a:custGeom>
              <a:avLst/>
              <a:gdLst/>
              <a:ahLst/>
              <a:cxnLst/>
              <a:rect l="l" t="t" r="r" b="b"/>
              <a:pathLst>
                <a:path w="140230" h="7580" extrusionOk="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569;p64">
              <a:extLst>
                <a:ext uri="{FF2B5EF4-FFF2-40B4-BE49-F238E27FC236}">
                  <a16:creationId xmlns:a16="http://schemas.microsoft.com/office/drawing/2014/main" id="{6FD6B668-7071-4425-928D-73852D5B2661}"/>
                </a:ext>
              </a:extLst>
            </p:cNvPr>
            <p:cNvSpPr/>
            <p:nvPr/>
          </p:nvSpPr>
          <p:spPr>
            <a:xfrm>
              <a:off x="2021075" y="3643125"/>
              <a:ext cx="3521475" cy="204275"/>
            </a:xfrm>
            <a:custGeom>
              <a:avLst/>
              <a:gdLst/>
              <a:ahLst/>
              <a:cxnLst/>
              <a:rect l="l" t="t" r="r" b="b"/>
              <a:pathLst>
                <a:path w="140859" h="8171" extrusionOk="0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570;p64">
              <a:extLst>
                <a:ext uri="{FF2B5EF4-FFF2-40B4-BE49-F238E27FC236}">
                  <a16:creationId xmlns:a16="http://schemas.microsoft.com/office/drawing/2014/main" id="{EC7558C2-04B1-4649-A269-5D3C2D0DB73F}"/>
                </a:ext>
              </a:extLst>
            </p:cNvPr>
            <p:cNvSpPr/>
            <p:nvPr/>
          </p:nvSpPr>
          <p:spPr>
            <a:xfrm>
              <a:off x="1668925" y="2418450"/>
              <a:ext cx="4230400" cy="734825"/>
            </a:xfrm>
            <a:custGeom>
              <a:avLst/>
              <a:gdLst/>
              <a:ahLst/>
              <a:cxnLst/>
              <a:rect l="l" t="t" r="r" b="b"/>
              <a:pathLst>
                <a:path w="169216" h="29393" extrusionOk="0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571;p64">
              <a:extLst>
                <a:ext uri="{FF2B5EF4-FFF2-40B4-BE49-F238E27FC236}">
                  <a16:creationId xmlns:a16="http://schemas.microsoft.com/office/drawing/2014/main" id="{2C4017C0-D1BF-4167-880B-BE9B3449F07C}"/>
                </a:ext>
              </a:extLst>
            </p:cNvPr>
            <p:cNvSpPr/>
            <p:nvPr/>
          </p:nvSpPr>
          <p:spPr>
            <a:xfrm>
              <a:off x="1661525" y="2410150"/>
              <a:ext cx="4246100" cy="750525"/>
            </a:xfrm>
            <a:custGeom>
              <a:avLst/>
              <a:gdLst/>
              <a:ahLst/>
              <a:cxnLst/>
              <a:rect l="l" t="t" r="r" b="b"/>
              <a:pathLst>
                <a:path w="169844" h="30021" extrusionOk="0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572;p64">
              <a:extLst>
                <a:ext uri="{FF2B5EF4-FFF2-40B4-BE49-F238E27FC236}">
                  <a16:creationId xmlns:a16="http://schemas.microsoft.com/office/drawing/2014/main" id="{4EAD7A73-3BF8-446C-8206-57282C6DD710}"/>
                </a:ext>
              </a:extLst>
            </p:cNvPr>
            <p:cNvSpPr/>
            <p:nvPr/>
          </p:nvSpPr>
          <p:spPr>
            <a:xfrm>
              <a:off x="2122750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573;p64">
              <a:extLst>
                <a:ext uri="{FF2B5EF4-FFF2-40B4-BE49-F238E27FC236}">
                  <a16:creationId xmlns:a16="http://schemas.microsoft.com/office/drawing/2014/main" id="{03E7E45C-2260-4E14-B58F-6BB0E5EE15B6}"/>
                </a:ext>
              </a:extLst>
            </p:cNvPr>
            <p:cNvSpPr/>
            <p:nvPr/>
          </p:nvSpPr>
          <p:spPr>
            <a:xfrm>
              <a:off x="2396325" y="26218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574;p64">
              <a:extLst>
                <a:ext uri="{FF2B5EF4-FFF2-40B4-BE49-F238E27FC236}">
                  <a16:creationId xmlns:a16="http://schemas.microsoft.com/office/drawing/2014/main" id="{058DA7E3-68DA-43AF-80EC-715039FC09C5}"/>
                </a:ext>
              </a:extLst>
            </p:cNvPr>
            <p:cNvSpPr/>
            <p:nvPr/>
          </p:nvSpPr>
          <p:spPr>
            <a:xfrm>
              <a:off x="5047125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575;p64">
              <a:extLst>
                <a:ext uri="{FF2B5EF4-FFF2-40B4-BE49-F238E27FC236}">
                  <a16:creationId xmlns:a16="http://schemas.microsoft.com/office/drawing/2014/main" id="{0FFD3743-4402-4D87-B780-94FBFE4FA6CF}"/>
                </a:ext>
              </a:extLst>
            </p:cNvPr>
            <p:cNvSpPr/>
            <p:nvPr/>
          </p:nvSpPr>
          <p:spPr>
            <a:xfrm>
              <a:off x="4772600" y="2621800"/>
              <a:ext cx="410400" cy="244950"/>
            </a:xfrm>
            <a:custGeom>
              <a:avLst/>
              <a:gdLst/>
              <a:ahLst/>
              <a:cxnLst/>
              <a:rect l="l" t="t" r="r" b="b"/>
              <a:pathLst>
                <a:path w="16416" h="9798" extrusionOk="0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576;p64">
              <a:extLst>
                <a:ext uri="{FF2B5EF4-FFF2-40B4-BE49-F238E27FC236}">
                  <a16:creationId xmlns:a16="http://schemas.microsoft.com/office/drawing/2014/main" id="{879F3D35-F702-42E4-8DE7-F92048D58864}"/>
                </a:ext>
              </a:extLst>
            </p:cNvPr>
            <p:cNvSpPr/>
            <p:nvPr/>
          </p:nvSpPr>
          <p:spPr>
            <a:xfrm>
              <a:off x="1668925" y="2795550"/>
              <a:ext cx="863300" cy="854975"/>
            </a:xfrm>
            <a:custGeom>
              <a:avLst/>
              <a:gdLst/>
              <a:ahLst/>
              <a:cxnLst/>
              <a:rect l="l" t="t" r="r" b="b"/>
              <a:pathLst>
                <a:path w="34532" h="34199" extrusionOk="0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577;p64">
              <a:extLst>
                <a:ext uri="{FF2B5EF4-FFF2-40B4-BE49-F238E27FC236}">
                  <a16:creationId xmlns:a16="http://schemas.microsoft.com/office/drawing/2014/main" id="{BC69B98F-4E86-4A05-950F-CFE87208153A}"/>
                </a:ext>
              </a:extLst>
            </p:cNvPr>
            <p:cNvSpPr/>
            <p:nvPr/>
          </p:nvSpPr>
          <p:spPr>
            <a:xfrm>
              <a:off x="1661525" y="2788175"/>
              <a:ext cx="879000" cy="870675"/>
            </a:xfrm>
            <a:custGeom>
              <a:avLst/>
              <a:gdLst/>
              <a:ahLst/>
              <a:cxnLst/>
              <a:rect l="l" t="t" r="r" b="b"/>
              <a:pathLst>
                <a:path w="35160" h="34827" extrusionOk="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578;p64">
              <a:extLst>
                <a:ext uri="{FF2B5EF4-FFF2-40B4-BE49-F238E27FC236}">
                  <a16:creationId xmlns:a16="http://schemas.microsoft.com/office/drawing/2014/main" id="{83AD6AF7-2DC9-45A8-A631-3D96DCFDDCA7}"/>
                </a:ext>
              </a:extLst>
            </p:cNvPr>
            <p:cNvSpPr/>
            <p:nvPr/>
          </p:nvSpPr>
          <p:spPr>
            <a:xfrm>
              <a:off x="56442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579;p64">
              <a:extLst>
                <a:ext uri="{FF2B5EF4-FFF2-40B4-BE49-F238E27FC236}">
                  <a16:creationId xmlns:a16="http://schemas.microsoft.com/office/drawing/2014/main" id="{9911E02B-76BD-4B4B-8D7A-806E6632B0D8}"/>
                </a:ext>
              </a:extLst>
            </p:cNvPr>
            <p:cNvSpPr/>
            <p:nvPr/>
          </p:nvSpPr>
          <p:spPr>
            <a:xfrm>
              <a:off x="557050" y="2509725"/>
              <a:ext cx="651625" cy="2453275"/>
            </a:xfrm>
            <a:custGeom>
              <a:avLst/>
              <a:gdLst/>
              <a:ahLst/>
              <a:cxnLst/>
              <a:rect l="l" t="t" r="r" b="b"/>
              <a:pathLst>
                <a:path w="26065" h="98131" extrusionOk="0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580;p64">
              <a:extLst>
                <a:ext uri="{FF2B5EF4-FFF2-40B4-BE49-F238E27FC236}">
                  <a16:creationId xmlns:a16="http://schemas.microsoft.com/office/drawing/2014/main" id="{3FBD8AAE-CC08-40C9-A88D-12F34F3CD9C8}"/>
                </a:ext>
              </a:extLst>
            </p:cNvPr>
            <p:cNvSpPr/>
            <p:nvPr/>
          </p:nvSpPr>
          <p:spPr>
            <a:xfrm>
              <a:off x="637897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581;p64">
              <a:extLst>
                <a:ext uri="{FF2B5EF4-FFF2-40B4-BE49-F238E27FC236}">
                  <a16:creationId xmlns:a16="http://schemas.microsoft.com/office/drawing/2014/main" id="{DA25C9F0-0935-4342-848F-C90BA3A1E662}"/>
                </a:ext>
              </a:extLst>
            </p:cNvPr>
            <p:cNvSpPr/>
            <p:nvPr/>
          </p:nvSpPr>
          <p:spPr>
            <a:xfrm>
              <a:off x="6371600" y="2509725"/>
              <a:ext cx="650700" cy="2453275"/>
            </a:xfrm>
            <a:custGeom>
              <a:avLst/>
              <a:gdLst/>
              <a:ahLst/>
              <a:cxnLst/>
              <a:rect l="l" t="t" r="r" b="b"/>
              <a:pathLst>
                <a:path w="26028" h="98131" extrusionOk="0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582;p64">
              <a:extLst>
                <a:ext uri="{FF2B5EF4-FFF2-40B4-BE49-F238E27FC236}">
                  <a16:creationId xmlns:a16="http://schemas.microsoft.com/office/drawing/2014/main" id="{28AC8453-2EE3-4672-9282-DE80B40D1B3D}"/>
                </a:ext>
              </a:extLst>
            </p:cNvPr>
            <p:cNvSpPr/>
            <p:nvPr/>
          </p:nvSpPr>
          <p:spPr>
            <a:xfrm>
              <a:off x="564425" y="2517350"/>
              <a:ext cx="1469625" cy="1546325"/>
            </a:xfrm>
            <a:custGeom>
              <a:avLst/>
              <a:gdLst/>
              <a:ahLst/>
              <a:cxnLst/>
              <a:rect l="l" t="t" r="r" b="b"/>
              <a:pathLst>
                <a:path w="58785" h="61853" extrusionOk="0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583;p64">
              <a:extLst>
                <a:ext uri="{FF2B5EF4-FFF2-40B4-BE49-F238E27FC236}">
                  <a16:creationId xmlns:a16="http://schemas.microsoft.com/office/drawing/2014/main" id="{818AC6AF-724A-4E41-AFD0-3F0D7C3E45D0}"/>
                </a:ext>
              </a:extLst>
            </p:cNvPr>
            <p:cNvSpPr/>
            <p:nvPr/>
          </p:nvSpPr>
          <p:spPr>
            <a:xfrm>
              <a:off x="556125" y="2509600"/>
              <a:ext cx="1487150" cy="1562075"/>
            </a:xfrm>
            <a:custGeom>
              <a:avLst/>
              <a:gdLst/>
              <a:ahLst/>
              <a:cxnLst/>
              <a:rect l="l" t="t" r="r" b="b"/>
              <a:pathLst>
                <a:path w="59486" h="62483" extrusionOk="0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584;p64">
              <a:extLst>
                <a:ext uri="{FF2B5EF4-FFF2-40B4-BE49-F238E27FC236}">
                  <a16:creationId xmlns:a16="http://schemas.microsoft.com/office/drawing/2014/main" id="{04D2F2F6-CAF5-4CF7-ACC7-70C7D2BD7C86}"/>
                </a:ext>
              </a:extLst>
            </p:cNvPr>
            <p:cNvSpPr/>
            <p:nvPr/>
          </p:nvSpPr>
          <p:spPr>
            <a:xfrm>
              <a:off x="5038800" y="2795550"/>
              <a:ext cx="861425" cy="854975"/>
            </a:xfrm>
            <a:custGeom>
              <a:avLst/>
              <a:gdLst/>
              <a:ahLst/>
              <a:cxnLst/>
              <a:rect l="l" t="t" r="r" b="b"/>
              <a:pathLst>
                <a:path w="34457" h="34199" extrusionOk="0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585;p64">
              <a:extLst>
                <a:ext uri="{FF2B5EF4-FFF2-40B4-BE49-F238E27FC236}">
                  <a16:creationId xmlns:a16="http://schemas.microsoft.com/office/drawing/2014/main" id="{D8AD1FB7-7C6F-45A3-ABB2-2004F3616D13}"/>
                </a:ext>
              </a:extLst>
            </p:cNvPr>
            <p:cNvSpPr/>
            <p:nvPr/>
          </p:nvSpPr>
          <p:spPr>
            <a:xfrm>
              <a:off x="5030475" y="2788175"/>
              <a:ext cx="878075" cy="870675"/>
            </a:xfrm>
            <a:custGeom>
              <a:avLst/>
              <a:gdLst/>
              <a:ahLst/>
              <a:cxnLst/>
              <a:rect l="l" t="t" r="r" b="b"/>
              <a:pathLst>
                <a:path w="35123" h="34827" extrusionOk="0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586;p64">
              <a:extLst>
                <a:ext uri="{FF2B5EF4-FFF2-40B4-BE49-F238E27FC236}">
                  <a16:creationId xmlns:a16="http://schemas.microsoft.com/office/drawing/2014/main" id="{BE508E31-23C5-456C-86FF-1B87911AF9BA}"/>
                </a:ext>
              </a:extLst>
            </p:cNvPr>
            <p:cNvSpPr/>
            <p:nvPr/>
          </p:nvSpPr>
          <p:spPr>
            <a:xfrm>
              <a:off x="5583200" y="3053425"/>
              <a:ext cx="129400" cy="107250"/>
            </a:xfrm>
            <a:custGeom>
              <a:avLst/>
              <a:gdLst/>
              <a:ahLst/>
              <a:cxnLst/>
              <a:rect l="l" t="t" r="r" b="b"/>
              <a:pathLst>
                <a:path w="5176" h="4290" extrusionOk="0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587;p64">
              <a:extLst>
                <a:ext uri="{FF2B5EF4-FFF2-40B4-BE49-F238E27FC236}">
                  <a16:creationId xmlns:a16="http://schemas.microsoft.com/office/drawing/2014/main" id="{D4605E6D-D3F2-48E9-89C0-1B7D40F51186}"/>
                </a:ext>
              </a:extLst>
            </p:cNvPr>
            <p:cNvSpPr/>
            <p:nvPr/>
          </p:nvSpPr>
          <p:spPr>
            <a:xfrm>
              <a:off x="5375225" y="3075625"/>
              <a:ext cx="122950" cy="102600"/>
            </a:xfrm>
            <a:custGeom>
              <a:avLst/>
              <a:gdLst/>
              <a:ahLst/>
              <a:cxnLst/>
              <a:rect l="l" t="t" r="r" b="b"/>
              <a:pathLst>
                <a:path w="4918" h="4104" extrusionOk="0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588;p64">
              <a:extLst>
                <a:ext uri="{FF2B5EF4-FFF2-40B4-BE49-F238E27FC236}">
                  <a16:creationId xmlns:a16="http://schemas.microsoft.com/office/drawing/2014/main" id="{83E7C537-4E57-43D2-A6E5-0CA9F1A463D3}"/>
                </a:ext>
              </a:extLst>
            </p:cNvPr>
            <p:cNvSpPr/>
            <p:nvPr/>
          </p:nvSpPr>
          <p:spPr>
            <a:xfrm>
              <a:off x="5415900" y="2996125"/>
              <a:ext cx="111850" cy="73050"/>
            </a:xfrm>
            <a:custGeom>
              <a:avLst/>
              <a:gdLst/>
              <a:ahLst/>
              <a:cxnLst/>
              <a:rect l="l" t="t" r="r" b="b"/>
              <a:pathLst>
                <a:path w="4474" h="2922" extrusionOk="0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589;p64">
              <a:extLst>
                <a:ext uri="{FF2B5EF4-FFF2-40B4-BE49-F238E27FC236}">
                  <a16:creationId xmlns:a16="http://schemas.microsoft.com/office/drawing/2014/main" id="{7C4957A0-61E9-44E2-954A-3079EDD955BF}"/>
                </a:ext>
              </a:extLst>
            </p:cNvPr>
            <p:cNvSpPr/>
            <p:nvPr/>
          </p:nvSpPr>
          <p:spPr>
            <a:xfrm>
              <a:off x="5520350" y="2983200"/>
              <a:ext cx="112775" cy="74875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590;p64">
              <a:extLst>
                <a:ext uri="{FF2B5EF4-FFF2-40B4-BE49-F238E27FC236}">
                  <a16:creationId xmlns:a16="http://schemas.microsoft.com/office/drawing/2014/main" id="{27318BC8-F016-4D8F-A1C8-64A62D83DDA3}"/>
                </a:ext>
              </a:extLst>
            </p:cNvPr>
            <p:cNvSpPr/>
            <p:nvPr/>
          </p:nvSpPr>
          <p:spPr>
            <a:xfrm>
              <a:off x="5276325" y="3085775"/>
              <a:ext cx="118350" cy="101700"/>
            </a:xfrm>
            <a:custGeom>
              <a:avLst/>
              <a:gdLst/>
              <a:ahLst/>
              <a:cxnLst/>
              <a:rect l="l" t="t" r="r" b="b"/>
              <a:pathLst>
                <a:path w="4734" h="4068" extrusionOk="0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591;p64">
              <a:extLst>
                <a:ext uri="{FF2B5EF4-FFF2-40B4-BE49-F238E27FC236}">
                  <a16:creationId xmlns:a16="http://schemas.microsoft.com/office/drawing/2014/main" id="{47AEEE63-2769-4F59-A1C2-E6CDDE5026A8}"/>
                </a:ext>
              </a:extLst>
            </p:cNvPr>
            <p:cNvSpPr/>
            <p:nvPr/>
          </p:nvSpPr>
          <p:spPr>
            <a:xfrm>
              <a:off x="5535125" y="3168050"/>
              <a:ext cx="132200" cy="119250"/>
            </a:xfrm>
            <a:custGeom>
              <a:avLst/>
              <a:gdLst/>
              <a:ahLst/>
              <a:cxnLst/>
              <a:rect l="l" t="t" r="r" b="b"/>
              <a:pathLst>
                <a:path w="5288" h="4770" extrusionOk="0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592;p64">
              <a:extLst>
                <a:ext uri="{FF2B5EF4-FFF2-40B4-BE49-F238E27FC236}">
                  <a16:creationId xmlns:a16="http://schemas.microsoft.com/office/drawing/2014/main" id="{34588C92-4381-408C-82E9-92BA7197DC71}"/>
                </a:ext>
              </a:extLst>
            </p:cNvPr>
            <p:cNvSpPr/>
            <p:nvPr/>
          </p:nvSpPr>
          <p:spPr>
            <a:xfrm>
              <a:off x="5295750" y="3308525"/>
              <a:ext cx="115550" cy="81375"/>
            </a:xfrm>
            <a:custGeom>
              <a:avLst/>
              <a:gdLst/>
              <a:ahLst/>
              <a:cxnLst/>
              <a:rect l="l" t="t" r="r" b="b"/>
              <a:pathLst>
                <a:path w="4622" h="3255" extrusionOk="0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593;p64">
              <a:extLst>
                <a:ext uri="{FF2B5EF4-FFF2-40B4-BE49-F238E27FC236}">
                  <a16:creationId xmlns:a16="http://schemas.microsoft.com/office/drawing/2014/main" id="{A9E5235B-4E5F-41E7-9724-9C7005582F6D}"/>
                </a:ext>
              </a:extLst>
            </p:cNvPr>
            <p:cNvSpPr/>
            <p:nvPr/>
          </p:nvSpPr>
          <p:spPr>
            <a:xfrm>
              <a:off x="5478750" y="3064525"/>
              <a:ext cx="123875" cy="104475"/>
            </a:xfrm>
            <a:custGeom>
              <a:avLst/>
              <a:gdLst/>
              <a:ahLst/>
              <a:cxnLst/>
              <a:rect l="l" t="t" r="r" b="b"/>
              <a:pathLst>
                <a:path w="4955" h="4179" extrusionOk="0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594;p64">
              <a:extLst>
                <a:ext uri="{FF2B5EF4-FFF2-40B4-BE49-F238E27FC236}">
                  <a16:creationId xmlns:a16="http://schemas.microsoft.com/office/drawing/2014/main" id="{77677E95-9955-4C0D-AD33-B61089836587}"/>
                </a:ext>
              </a:extLst>
            </p:cNvPr>
            <p:cNvSpPr/>
            <p:nvPr/>
          </p:nvSpPr>
          <p:spPr>
            <a:xfrm>
              <a:off x="5624775" y="2969325"/>
              <a:ext cx="121100" cy="78575"/>
            </a:xfrm>
            <a:custGeom>
              <a:avLst/>
              <a:gdLst/>
              <a:ahLst/>
              <a:cxnLst/>
              <a:rect l="l" t="t" r="r" b="b"/>
              <a:pathLst>
                <a:path w="4844" h="3143" extrusionOk="0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595;p64">
              <a:extLst>
                <a:ext uri="{FF2B5EF4-FFF2-40B4-BE49-F238E27FC236}">
                  <a16:creationId xmlns:a16="http://schemas.microsoft.com/office/drawing/2014/main" id="{A7AB7A8C-B6CA-4B99-8862-B712158B63EA}"/>
                </a:ext>
              </a:extLst>
            </p:cNvPr>
            <p:cNvSpPr/>
            <p:nvPr/>
          </p:nvSpPr>
          <p:spPr>
            <a:xfrm>
              <a:off x="5193150" y="3315000"/>
              <a:ext cx="115550" cy="74900"/>
            </a:xfrm>
            <a:custGeom>
              <a:avLst/>
              <a:gdLst/>
              <a:ahLst/>
              <a:cxnLst/>
              <a:rect l="l" t="t" r="r" b="b"/>
              <a:pathLst>
                <a:path w="4622" h="2996" extrusionOk="0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596;p64">
              <a:extLst>
                <a:ext uri="{FF2B5EF4-FFF2-40B4-BE49-F238E27FC236}">
                  <a16:creationId xmlns:a16="http://schemas.microsoft.com/office/drawing/2014/main" id="{076BDD5D-A427-4746-B99F-AE30445F980D}"/>
                </a:ext>
              </a:extLst>
            </p:cNvPr>
            <p:cNvSpPr/>
            <p:nvPr/>
          </p:nvSpPr>
          <p:spPr>
            <a:xfrm>
              <a:off x="5320700" y="3009075"/>
              <a:ext cx="102625" cy="69325"/>
            </a:xfrm>
            <a:custGeom>
              <a:avLst/>
              <a:gdLst/>
              <a:ahLst/>
              <a:cxnLst/>
              <a:rect l="l" t="t" r="r" b="b"/>
              <a:pathLst>
                <a:path w="4105" h="2773" extrusionOk="0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597;p64">
              <a:extLst>
                <a:ext uri="{FF2B5EF4-FFF2-40B4-BE49-F238E27FC236}">
                  <a16:creationId xmlns:a16="http://schemas.microsoft.com/office/drawing/2014/main" id="{E7A9F6E7-8B6A-4F7B-9C5F-3E34CAA91352}"/>
                </a:ext>
              </a:extLst>
            </p:cNvPr>
            <p:cNvSpPr/>
            <p:nvPr/>
          </p:nvSpPr>
          <p:spPr>
            <a:xfrm>
              <a:off x="5497225" y="3297450"/>
              <a:ext cx="119275" cy="92450"/>
            </a:xfrm>
            <a:custGeom>
              <a:avLst/>
              <a:gdLst/>
              <a:ahLst/>
              <a:cxnLst/>
              <a:rect l="l" t="t" r="r" b="b"/>
              <a:pathLst>
                <a:path w="4771" h="3698" extrusionOk="0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598;p64">
              <a:extLst>
                <a:ext uri="{FF2B5EF4-FFF2-40B4-BE49-F238E27FC236}">
                  <a16:creationId xmlns:a16="http://schemas.microsoft.com/office/drawing/2014/main" id="{1499C239-2C75-4E53-BB12-5EB1884AED29}"/>
                </a:ext>
              </a:extLst>
            </p:cNvPr>
            <p:cNvSpPr/>
            <p:nvPr/>
          </p:nvSpPr>
          <p:spPr>
            <a:xfrm>
              <a:off x="5432525" y="3177275"/>
              <a:ext cx="128500" cy="115575"/>
            </a:xfrm>
            <a:custGeom>
              <a:avLst/>
              <a:gdLst/>
              <a:ahLst/>
              <a:cxnLst/>
              <a:rect l="l" t="t" r="r" b="b"/>
              <a:pathLst>
                <a:path w="5140" h="4623" extrusionOk="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599;p64">
              <a:extLst>
                <a:ext uri="{FF2B5EF4-FFF2-40B4-BE49-F238E27FC236}">
                  <a16:creationId xmlns:a16="http://schemas.microsoft.com/office/drawing/2014/main" id="{5699AB97-2268-4553-8F5F-F047A9999F40}"/>
                </a:ext>
              </a:extLst>
            </p:cNvPr>
            <p:cNvSpPr/>
            <p:nvPr/>
          </p:nvSpPr>
          <p:spPr>
            <a:xfrm>
              <a:off x="5329950" y="3185600"/>
              <a:ext cx="126650" cy="112800"/>
            </a:xfrm>
            <a:custGeom>
              <a:avLst/>
              <a:gdLst/>
              <a:ahLst/>
              <a:cxnLst/>
              <a:rect l="l" t="t" r="r" b="b"/>
              <a:pathLst>
                <a:path w="5066" h="4512" extrusionOk="0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600;p64">
              <a:extLst>
                <a:ext uri="{FF2B5EF4-FFF2-40B4-BE49-F238E27FC236}">
                  <a16:creationId xmlns:a16="http://schemas.microsoft.com/office/drawing/2014/main" id="{18F9A482-E689-467D-B425-592BF0E3C112}"/>
                </a:ext>
              </a:extLst>
            </p:cNvPr>
            <p:cNvSpPr/>
            <p:nvPr/>
          </p:nvSpPr>
          <p:spPr>
            <a:xfrm>
              <a:off x="5228275" y="3194850"/>
              <a:ext cx="124800" cy="110000"/>
            </a:xfrm>
            <a:custGeom>
              <a:avLst/>
              <a:gdLst/>
              <a:ahLst/>
              <a:cxnLst/>
              <a:rect l="l" t="t" r="r" b="b"/>
              <a:pathLst>
                <a:path w="4992" h="4400" extrusionOk="0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601;p64">
              <a:extLst>
                <a:ext uri="{FF2B5EF4-FFF2-40B4-BE49-F238E27FC236}">
                  <a16:creationId xmlns:a16="http://schemas.microsoft.com/office/drawing/2014/main" id="{CBC783EA-54B1-4E5E-9767-5D81FDBA8D4A}"/>
                </a:ext>
              </a:extLst>
            </p:cNvPr>
            <p:cNvSpPr/>
            <p:nvPr/>
          </p:nvSpPr>
          <p:spPr>
            <a:xfrm>
              <a:off x="5396500" y="3302975"/>
              <a:ext cx="117400" cy="86925"/>
            </a:xfrm>
            <a:custGeom>
              <a:avLst/>
              <a:gdLst/>
              <a:ahLst/>
              <a:cxnLst/>
              <a:rect l="l" t="t" r="r" b="b"/>
              <a:pathLst>
                <a:path w="4696" h="3477" extrusionOk="0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602;p64">
              <a:extLst>
                <a:ext uri="{FF2B5EF4-FFF2-40B4-BE49-F238E27FC236}">
                  <a16:creationId xmlns:a16="http://schemas.microsoft.com/office/drawing/2014/main" id="{18313AA8-12A2-4719-932E-3DC9C1766083}"/>
                </a:ext>
              </a:extLst>
            </p:cNvPr>
            <p:cNvSpPr/>
            <p:nvPr/>
          </p:nvSpPr>
          <p:spPr>
            <a:xfrm>
              <a:off x="5535125" y="2517350"/>
              <a:ext cx="1469600" cy="1546325"/>
            </a:xfrm>
            <a:custGeom>
              <a:avLst/>
              <a:gdLst/>
              <a:ahLst/>
              <a:cxnLst/>
              <a:rect l="l" t="t" r="r" b="b"/>
              <a:pathLst>
                <a:path w="58784" h="61853" extrusionOk="0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603;p64">
              <a:extLst>
                <a:ext uri="{FF2B5EF4-FFF2-40B4-BE49-F238E27FC236}">
                  <a16:creationId xmlns:a16="http://schemas.microsoft.com/office/drawing/2014/main" id="{A9CC9206-24F7-4E7E-BF4E-42B26B091C98}"/>
                </a:ext>
              </a:extLst>
            </p:cNvPr>
            <p:cNvSpPr/>
            <p:nvPr/>
          </p:nvSpPr>
          <p:spPr>
            <a:xfrm>
              <a:off x="5525875" y="2509600"/>
              <a:ext cx="1487175" cy="1562075"/>
            </a:xfrm>
            <a:custGeom>
              <a:avLst/>
              <a:gdLst/>
              <a:ahLst/>
              <a:cxnLst/>
              <a:rect l="l" t="t" r="r" b="b"/>
              <a:pathLst>
                <a:path w="59487" h="62483" extrusionOk="0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604;p64">
              <a:extLst>
                <a:ext uri="{FF2B5EF4-FFF2-40B4-BE49-F238E27FC236}">
                  <a16:creationId xmlns:a16="http://schemas.microsoft.com/office/drawing/2014/main" id="{F4505404-3660-471B-9992-B1206A4B55E8}"/>
                </a:ext>
              </a:extLst>
            </p:cNvPr>
            <p:cNvSpPr/>
            <p:nvPr/>
          </p:nvSpPr>
          <p:spPr>
            <a:xfrm>
              <a:off x="2453625" y="2391650"/>
              <a:ext cx="2670225" cy="1257025"/>
            </a:xfrm>
            <a:custGeom>
              <a:avLst/>
              <a:gdLst/>
              <a:ahLst/>
              <a:cxnLst/>
              <a:rect l="l" t="t" r="r" b="b"/>
              <a:pathLst>
                <a:path w="106809" h="50281" extrusionOk="0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605;p64">
              <a:extLst>
                <a:ext uri="{FF2B5EF4-FFF2-40B4-BE49-F238E27FC236}">
                  <a16:creationId xmlns:a16="http://schemas.microsoft.com/office/drawing/2014/main" id="{60E8EFBB-8561-451A-A17E-53A35F55EACD}"/>
                </a:ext>
              </a:extLst>
            </p:cNvPr>
            <p:cNvSpPr/>
            <p:nvPr/>
          </p:nvSpPr>
          <p:spPr>
            <a:xfrm>
              <a:off x="2446225" y="2384250"/>
              <a:ext cx="2685950" cy="1272750"/>
            </a:xfrm>
            <a:custGeom>
              <a:avLst/>
              <a:gdLst/>
              <a:ahLst/>
              <a:cxnLst/>
              <a:rect l="l" t="t" r="r" b="b"/>
              <a:pathLst>
                <a:path w="107438" h="50910" extrusionOk="0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606;p64">
              <a:extLst>
                <a:ext uri="{FF2B5EF4-FFF2-40B4-BE49-F238E27FC236}">
                  <a16:creationId xmlns:a16="http://schemas.microsoft.com/office/drawing/2014/main" id="{AFA62DA2-F303-4D57-8097-81EC0D9E6D39}"/>
                </a:ext>
              </a:extLst>
            </p:cNvPr>
            <p:cNvSpPr/>
            <p:nvPr/>
          </p:nvSpPr>
          <p:spPr>
            <a:xfrm>
              <a:off x="2453625" y="2391650"/>
              <a:ext cx="1203425" cy="1257025"/>
            </a:xfrm>
            <a:custGeom>
              <a:avLst/>
              <a:gdLst/>
              <a:ahLst/>
              <a:cxnLst/>
              <a:rect l="l" t="t" r="r" b="b"/>
              <a:pathLst>
                <a:path w="48137" h="50281" extrusionOk="0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607;p64">
              <a:extLst>
                <a:ext uri="{FF2B5EF4-FFF2-40B4-BE49-F238E27FC236}">
                  <a16:creationId xmlns:a16="http://schemas.microsoft.com/office/drawing/2014/main" id="{9C7A23D3-CEEE-4442-9B5A-DCC8BD7BE9C2}"/>
                </a:ext>
              </a:extLst>
            </p:cNvPr>
            <p:cNvSpPr/>
            <p:nvPr/>
          </p:nvSpPr>
          <p:spPr>
            <a:xfrm>
              <a:off x="2446225" y="2384250"/>
              <a:ext cx="1203425" cy="1272750"/>
            </a:xfrm>
            <a:custGeom>
              <a:avLst/>
              <a:gdLst/>
              <a:ahLst/>
              <a:cxnLst/>
              <a:rect l="l" t="t" r="r" b="b"/>
              <a:pathLst>
                <a:path w="48137" h="50910" extrusionOk="0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608;p64">
              <a:extLst>
                <a:ext uri="{FF2B5EF4-FFF2-40B4-BE49-F238E27FC236}">
                  <a16:creationId xmlns:a16="http://schemas.microsoft.com/office/drawing/2014/main" id="{9E9ED4D6-7600-4588-9280-E51E5D7DA8B3}"/>
                </a:ext>
              </a:extLst>
            </p:cNvPr>
            <p:cNvSpPr/>
            <p:nvPr/>
          </p:nvSpPr>
          <p:spPr>
            <a:xfrm>
              <a:off x="4618250" y="2603325"/>
              <a:ext cx="289325" cy="265275"/>
            </a:xfrm>
            <a:custGeom>
              <a:avLst/>
              <a:gdLst/>
              <a:ahLst/>
              <a:cxnLst/>
              <a:rect l="l" t="t" r="r" b="b"/>
              <a:pathLst>
                <a:path w="11573" h="10611" extrusionOk="0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609;p64">
              <a:extLst>
                <a:ext uri="{FF2B5EF4-FFF2-40B4-BE49-F238E27FC236}">
                  <a16:creationId xmlns:a16="http://schemas.microsoft.com/office/drawing/2014/main" id="{7A150A26-CA56-4F49-A63E-3FDFD15892A2}"/>
                </a:ext>
              </a:extLst>
            </p:cNvPr>
            <p:cNvSpPr/>
            <p:nvPr/>
          </p:nvSpPr>
          <p:spPr>
            <a:xfrm>
              <a:off x="4609950" y="2595000"/>
              <a:ext cx="305025" cy="281000"/>
            </a:xfrm>
            <a:custGeom>
              <a:avLst/>
              <a:gdLst/>
              <a:ahLst/>
              <a:cxnLst/>
              <a:rect l="l" t="t" r="r" b="b"/>
              <a:pathLst>
                <a:path w="12201" h="11240" extrusionOk="0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610;p64">
              <a:extLst>
                <a:ext uri="{FF2B5EF4-FFF2-40B4-BE49-F238E27FC236}">
                  <a16:creationId xmlns:a16="http://schemas.microsoft.com/office/drawing/2014/main" id="{7F4E3478-918B-4368-8429-5705558D024C}"/>
                </a:ext>
              </a:extLst>
            </p:cNvPr>
            <p:cNvSpPr/>
            <p:nvPr/>
          </p:nvSpPr>
          <p:spPr>
            <a:xfrm>
              <a:off x="4638600" y="2621800"/>
              <a:ext cx="248650" cy="227400"/>
            </a:xfrm>
            <a:custGeom>
              <a:avLst/>
              <a:gdLst/>
              <a:ahLst/>
              <a:cxnLst/>
              <a:rect l="l" t="t" r="r" b="b"/>
              <a:pathLst>
                <a:path w="9946" h="9096" extrusionOk="0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611;p64">
              <a:extLst>
                <a:ext uri="{FF2B5EF4-FFF2-40B4-BE49-F238E27FC236}">
                  <a16:creationId xmlns:a16="http://schemas.microsoft.com/office/drawing/2014/main" id="{2C60199B-AEB6-4DC7-8AB7-67EE6877245A}"/>
                </a:ext>
              </a:extLst>
            </p:cNvPr>
            <p:cNvSpPr/>
            <p:nvPr/>
          </p:nvSpPr>
          <p:spPr>
            <a:xfrm>
              <a:off x="4631200" y="2614400"/>
              <a:ext cx="263425" cy="243100"/>
            </a:xfrm>
            <a:custGeom>
              <a:avLst/>
              <a:gdLst/>
              <a:ahLst/>
              <a:cxnLst/>
              <a:rect l="l" t="t" r="r" b="b"/>
              <a:pathLst>
                <a:path w="10537" h="9724" extrusionOk="0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612;p64">
              <a:extLst>
                <a:ext uri="{FF2B5EF4-FFF2-40B4-BE49-F238E27FC236}">
                  <a16:creationId xmlns:a16="http://schemas.microsoft.com/office/drawing/2014/main" id="{374F7304-20CF-460A-B6F1-5C5CCC3EA8B9}"/>
                </a:ext>
              </a:extLst>
            </p:cNvPr>
            <p:cNvSpPr/>
            <p:nvPr/>
          </p:nvSpPr>
          <p:spPr>
            <a:xfrm>
              <a:off x="913800" y="2888150"/>
              <a:ext cx="246800" cy="260350"/>
            </a:xfrm>
            <a:custGeom>
              <a:avLst/>
              <a:gdLst/>
              <a:ahLst/>
              <a:cxnLst/>
              <a:rect l="l" t="t" r="r" b="b"/>
              <a:pathLst>
                <a:path w="9872" h="10414" extrusionOk="0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613;p64">
              <a:extLst>
                <a:ext uri="{FF2B5EF4-FFF2-40B4-BE49-F238E27FC236}">
                  <a16:creationId xmlns:a16="http://schemas.microsoft.com/office/drawing/2014/main" id="{E0EBDDFA-D4A2-4393-AE33-6421B157478F}"/>
                </a:ext>
              </a:extLst>
            </p:cNvPr>
            <p:cNvSpPr/>
            <p:nvPr/>
          </p:nvSpPr>
          <p:spPr>
            <a:xfrm>
              <a:off x="920275" y="2880600"/>
              <a:ext cx="232950" cy="275450"/>
            </a:xfrm>
            <a:custGeom>
              <a:avLst/>
              <a:gdLst/>
              <a:ahLst/>
              <a:cxnLst/>
              <a:rect l="l" t="t" r="r" b="b"/>
              <a:pathLst>
                <a:path w="9318" h="11018" extrusionOk="0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614;p64">
              <a:extLst>
                <a:ext uri="{FF2B5EF4-FFF2-40B4-BE49-F238E27FC236}">
                  <a16:creationId xmlns:a16="http://schemas.microsoft.com/office/drawing/2014/main" id="{8FC3E1B9-1122-470A-BE78-2654EAA458B5}"/>
                </a:ext>
              </a:extLst>
            </p:cNvPr>
            <p:cNvSpPr/>
            <p:nvPr/>
          </p:nvSpPr>
          <p:spPr>
            <a:xfrm>
              <a:off x="931375" y="2906950"/>
              <a:ext cx="211675" cy="222725"/>
            </a:xfrm>
            <a:custGeom>
              <a:avLst/>
              <a:gdLst/>
              <a:ahLst/>
              <a:cxnLst/>
              <a:rect l="l" t="t" r="r" b="b"/>
              <a:pathLst>
                <a:path w="8467" h="8909" extrusionOk="0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615;p64">
              <a:extLst>
                <a:ext uri="{FF2B5EF4-FFF2-40B4-BE49-F238E27FC236}">
                  <a16:creationId xmlns:a16="http://schemas.microsoft.com/office/drawing/2014/main" id="{F0BD0797-A1FA-459D-8ADB-7DB1FC4CC526}"/>
                </a:ext>
              </a:extLst>
            </p:cNvPr>
            <p:cNvSpPr/>
            <p:nvPr/>
          </p:nvSpPr>
          <p:spPr>
            <a:xfrm>
              <a:off x="935975" y="2899075"/>
              <a:ext cx="201525" cy="238500"/>
            </a:xfrm>
            <a:custGeom>
              <a:avLst/>
              <a:gdLst/>
              <a:ahLst/>
              <a:cxnLst/>
              <a:rect l="l" t="t" r="r" b="b"/>
              <a:pathLst>
                <a:path w="8061" h="9540" extrusionOk="0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616;p64">
              <a:extLst>
                <a:ext uri="{FF2B5EF4-FFF2-40B4-BE49-F238E27FC236}">
                  <a16:creationId xmlns:a16="http://schemas.microsoft.com/office/drawing/2014/main" id="{A1DABC9C-11BF-4C66-BE95-A5863E71D54F}"/>
                </a:ext>
              </a:extLst>
            </p:cNvPr>
            <p:cNvSpPr/>
            <p:nvPr/>
          </p:nvSpPr>
          <p:spPr>
            <a:xfrm>
              <a:off x="1254850" y="2924675"/>
              <a:ext cx="196900" cy="207625"/>
            </a:xfrm>
            <a:custGeom>
              <a:avLst/>
              <a:gdLst/>
              <a:ahLst/>
              <a:cxnLst/>
              <a:rect l="l" t="t" r="r" b="b"/>
              <a:pathLst>
                <a:path w="7876" h="8305" extrusionOk="0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617;p64">
              <a:extLst>
                <a:ext uri="{FF2B5EF4-FFF2-40B4-BE49-F238E27FC236}">
                  <a16:creationId xmlns:a16="http://schemas.microsoft.com/office/drawing/2014/main" id="{B3D9E6C4-9F9F-49AD-AB7E-F193B57E847E}"/>
                </a:ext>
              </a:extLst>
            </p:cNvPr>
            <p:cNvSpPr/>
            <p:nvPr/>
          </p:nvSpPr>
          <p:spPr>
            <a:xfrm>
              <a:off x="1259475" y="2916650"/>
              <a:ext cx="188575" cy="223700"/>
            </a:xfrm>
            <a:custGeom>
              <a:avLst/>
              <a:gdLst/>
              <a:ahLst/>
              <a:cxnLst/>
              <a:rect l="l" t="t" r="r" b="b"/>
              <a:pathLst>
                <a:path w="7543" h="8948" extrusionOk="0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618;p64">
              <a:extLst>
                <a:ext uri="{FF2B5EF4-FFF2-40B4-BE49-F238E27FC236}">
                  <a16:creationId xmlns:a16="http://schemas.microsoft.com/office/drawing/2014/main" id="{339538D1-6C76-41BA-AA68-1A944B7C0753}"/>
                </a:ext>
              </a:extLst>
            </p:cNvPr>
            <p:cNvSpPr/>
            <p:nvPr/>
          </p:nvSpPr>
          <p:spPr>
            <a:xfrm>
              <a:off x="1268725" y="2939350"/>
              <a:ext cx="169150" cy="178300"/>
            </a:xfrm>
            <a:custGeom>
              <a:avLst/>
              <a:gdLst/>
              <a:ahLst/>
              <a:cxnLst/>
              <a:rect l="l" t="t" r="r" b="b"/>
              <a:pathLst>
                <a:path w="6766" h="7132" extrusionOk="0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619;p64">
              <a:extLst>
                <a:ext uri="{FF2B5EF4-FFF2-40B4-BE49-F238E27FC236}">
                  <a16:creationId xmlns:a16="http://schemas.microsoft.com/office/drawing/2014/main" id="{F0BACEFA-3417-4770-8660-9E677FE60C76}"/>
                </a:ext>
              </a:extLst>
            </p:cNvPr>
            <p:cNvSpPr/>
            <p:nvPr/>
          </p:nvSpPr>
          <p:spPr>
            <a:xfrm>
              <a:off x="1271500" y="2931425"/>
              <a:ext cx="163625" cy="194125"/>
            </a:xfrm>
            <a:custGeom>
              <a:avLst/>
              <a:gdLst/>
              <a:ahLst/>
              <a:cxnLst/>
              <a:rect l="l" t="t" r="r" b="b"/>
              <a:pathLst>
                <a:path w="6545" h="7765" extrusionOk="0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620;p64">
              <a:extLst>
                <a:ext uri="{FF2B5EF4-FFF2-40B4-BE49-F238E27FC236}">
                  <a16:creationId xmlns:a16="http://schemas.microsoft.com/office/drawing/2014/main" id="{8633134F-5216-4CD6-A66A-ADA409D970E2}"/>
                </a:ext>
              </a:extLst>
            </p:cNvPr>
            <p:cNvSpPr/>
            <p:nvPr/>
          </p:nvSpPr>
          <p:spPr>
            <a:xfrm>
              <a:off x="1540450" y="2960750"/>
              <a:ext cx="151600" cy="159500"/>
            </a:xfrm>
            <a:custGeom>
              <a:avLst/>
              <a:gdLst/>
              <a:ahLst/>
              <a:cxnLst/>
              <a:rect l="l" t="t" r="r" b="b"/>
              <a:pathLst>
                <a:path w="6064" h="6380" extrusionOk="0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621;p64">
              <a:extLst>
                <a:ext uri="{FF2B5EF4-FFF2-40B4-BE49-F238E27FC236}">
                  <a16:creationId xmlns:a16="http://schemas.microsoft.com/office/drawing/2014/main" id="{489AFAA5-5FFF-4012-B7E7-C5276A2C7A76}"/>
                </a:ext>
              </a:extLst>
            </p:cNvPr>
            <p:cNvSpPr/>
            <p:nvPr/>
          </p:nvSpPr>
          <p:spPr>
            <a:xfrm>
              <a:off x="1542300" y="2952675"/>
              <a:ext cx="147900" cy="174725"/>
            </a:xfrm>
            <a:custGeom>
              <a:avLst/>
              <a:gdLst/>
              <a:ahLst/>
              <a:cxnLst/>
              <a:rect l="l" t="t" r="r" b="b"/>
              <a:pathLst>
                <a:path w="5916" h="6989" extrusionOk="0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622;p64">
              <a:extLst>
                <a:ext uri="{FF2B5EF4-FFF2-40B4-BE49-F238E27FC236}">
                  <a16:creationId xmlns:a16="http://schemas.microsoft.com/office/drawing/2014/main" id="{2A5A3EF0-1B64-4097-A58D-D7A171430F1A}"/>
                </a:ext>
              </a:extLst>
            </p:cNvPr>
            <p:cNvSpPr/>
            <p:nvPr/>
          </p:nvSpPr>
          <p:spPr>
            <a:xfrm>
              <a:off x="1551550" y="2972325"/>
              <a:ext cx="129425" cy="136350"/>
            </a:xfrm>
            <a:custGeom>
              <a:avLst/>
              <a:gdLst/>
              <a:ahLst/>
              <a:cxnLst/>
              <a:rect l="l" t="t" r="r" b="b"/>
              <a:pathLst>
                <a:path w="5177" h="5454" extrusionOk="0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623;p64">
              <a:extLst>
                <a:ext uri="{FF2B5EF4-FFF2-40B4-BE49-F238E27FC236}">
                  <a16:creationId xmlns:a16="http://schemas.microsoft.com/office/drawing/2014/main" id="{BAECE452-28DE-4262-BFDA-4D319A78DBD9}"/>
                </a:ext>
              </a:extLst>
            </p:cNvPr>
            <p:cNvSpPr/>
            <p:nvPr/>
          </p:nvSpPr>
          <p:spPr>
            <a:xfrm>
              <a:off x="1551550" y="2963775"/>
              <a:ext cx="129425" cy="152525"/>
            </a:xfrm>
            <a:custGeom>
              <a:avLst/>
              <a:gdLst/>
              <a:ahLst/>
              <a:cxnLst/>
              <a:rect l="l" t="t" r="r" b="b"/>
              <a:pathLst>
                <a:path w="5177" h="6101" extrusionOk="0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624;p64">
              <a:extLst>
                <a:ext uri="{FF2B5EF4-FFF2-40B4-BE49-F238E27FC236}">
                  <a16:creationId xmlns:a16="http://schemas.microsoft.com/office/drawing/2014/main" id="{635DC440-29DA-4A61-B616-6F01A5ACBC59}"/>
                </a:ext>
              </a:extLst>
            </p:cNvPr>
            <p:cNvSpPr/>
            <p:nvPr/>
          </p:nvSpPr>
          <p:spPr>
            <a:xfrm>
              <a:off x="4390900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25;p64">
              <a:extLst>
                <a:ext uri="{FF2B5EF4-FFF2-40B4-BE49-F238E27FC236}">
                  <a16:creationId xmlns:a16="http://schemas.microsoft.com/office/drawing/2014/main" id="{7D1ADBBF-182C-41E6-886A-1A997639907B}"/>
                </a:ext>
              </a:extLst>
            </p:cNvPr>
            <p:cNvSpPr/>
            <p:nvPr/>
          </p:nvSpPr>
          <p:spPr>
            <a:xfrm>
              <a:off x="4291075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26;p64">
              <a:extLst>
                <a:ext uri="{FF2B5EF4-FFF2-40B4-BE49-F238E27FC236}">
                  <a16:creationId xmlns:a16="http://schemas.microsoft.com/office/drawing/2014/main" id="{66EB4288-7230-4927-92A6-41B2E900B4D0}"/>
                </a:ext>
              </a:extLst>
            </p:cNvPr>
            <p:cNvSpPr/>
            <p:nvPr/>
          </p:nvSpPr>
          <p:spPr>
            <a:xfrm>
              <a:off x="4190325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7;p64">
              <a:extLst>
                <a:ext uri="{FF2B5EF4-FFF2-40B4-BE49-F238E27FC236}">
                  <a16:creationId xmlns:a16="http://schemas.microsoft.com/office/drawing/2014/main" id="{C427FE44-3377-4739-A95C-D866E9AE6874}"/>
                </a:ext>
              </a:extLst>
            </p:cNvPr>
            <p:cNvSpPr/>
            <p:nvPr/>
          </p:nvSpPr>
          <p:spPr>
            <a:xfrm>
              <a:off x="4090500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28;p64">
              <a:extLst>
                <a:ext uri="{FF2B5EF4-FFF2-40B4-BE49-F238E27FC236}">
                  <a16:creationId xmlns:a16="http://schemas.microsoft.com/office/drawing/2014/main" id="{A3844753-DCA8-43CD-A188-45439A729A1C}"/>
                </a:ext>
              </a:extLst>
            </p:cNvPr>
            <p:cNvSpPr/>
            <p:nvPr/>
          </p:nvSpPr>
          <p:spPr>
            <a:xfrm>
              <a:off x="4561875" y="2950850"/>
              <a:ext cx="378050" cy="36050"/>
            </a:xfrm>
            <a:custGeom>
              <a:avLst/>
              <a:gdLst/>
              <a:ahLst/>
              <a:cxnLst/>
              <a:rect l="l" t="t" r="r" b="b"/>
              <a:pathLst>
                <a:path w="15122" h="1442" extrusionOk="0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29;p64">
              <a:extLst>
                <a:ext uri="{FF2B5EF4-FFF2-40B4-BE49-F238E27FC236}">
                  <a16:creationId xmlns:a16="http://schemas.microsoft.com/office/drawing/2014/main" id="{1A03D66F-83C6-4EC7-9128-4F30F27972D7}"/>
                </a:ext>
              </a:extLst>
            </p:cNvPr>
            <p:cNvSpPr/>
            <p:nvPr/>
          </p:nvSpPr>
          <p:spPr>
            <a:xfrm>
              <a:off x="4561875" y="3063600"/>
              <a:ext cx="378050" cy="35150"/>
            </a:xfrm>
            <a:custGeom>
              <a:avLst/>
              <a:gdLst/>
              <a:ahLst/>
              <a:cxnLst/>
              <a:rect l="l" t="t" r="r" b="b"/>
              <a:pathLst>
                <a:path w="15122" h="1406" extrusionOk="0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30;p64">
              <a:extLst>
                <a:ext uri="{FF2B5EF4-FFF2-40B4-BE49-F238E27FC236}">
                  <a16:creationId xmlns:a16="http://schemas.microsoft.com/office/drawing/2014/main" id="{3C80D219-2BE2-43DB-8E56-8C5562632B5D}"/>
                </a:ext>
              </a:extLst>
            </p:cNvPr>
            <p:cNvSpPr/>
            <p:nvPr/>
          </p:nvSpPr>
          <p:spPr>
            <a:xfrm>
              <a:off x="2656050" y="3012775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31;p64">
              <a:extLst>
                <a:ext uri="{FF2B5EF4-FFF2-40B4-BE49-F238E27FC236}">
                  <a16:creationId xmlns:a16="http://schemas.microsoft.com/office/drawing/2014/main" id="{071DA0E7-DB55-4DC1-B62F-2119A1677AB3}"/>
                </a:ext>
              </a:extLst>
            </p:cNvPr>
            <p:cNvSpPr/>
            <p:nvPr/>
          </p:nvSpPr>
          <p:spPr>
            <a:xfrm>
              <a:off x="2648650" y="3005375"/>
              <a:ext cx="174700" cy="161775"/>
            </a:xfrm>
            <a:custGeom>
              <a:avLst/>
              <a:gdLst/>
              <a:ahLst/>
              <a:cxnLst/>
              <a:rect l="l" t="t" r="r" b="b"/>
              <a:pathLst>
                <a:path w="6988" h="6471" extrusionOk="0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32;p64">
              <a:extLst>
                <a:ext uri="{FF2B5EF4-FFF2-40B4-BE49-F238E27FC236}">
                  <a16:creationId xmlns:a16="http://schemas.microsoft.com/office/drawing/2014/main" id="{1283FB33-91D8-409B-A91E-447071BC2E6C}"/>
                </a:ext>
              </a:extLst>
            </p:cNvPr>
            <p:cNvSpPr/>
            <p:nvPr/>
          </p:nvSpPr>
          <p:spPr>
            <a:xfrm>
              <a:off x="2644950" y="3225350"/>
              <a:ext cx="159000" cy="146050"/>
            </a:xfrm>
            <a:custGeom>
              <a:avLst/>
              <a:gdLst/>
              <a:ahLst/>
              <a:cxnLst/>
              <a:rect l="l" t="t" r="r" b="b"/>
              <a:pathLst>
                <a:path w="6360" h="5842" extrusionOk="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33;p64">
              <a:extLst>
                <a:ext uri="{FF2B5EF4-FFF2-40B4-BE49-F238E27FC236}">
                  <a16:creationId xmlns:a16="http://schemas.microsoft.com/office/drawing/2014/main" id="{E1D157BD-4746-49A0-A82A-70F887876E64}"/>
                </a:ext>
              </a:extLst>
            </p:cNvPr>
            <p:cNvSpPr/>
            <p:nvPr/>
          </p:nvSpPr>
          <p:spPr>
            <a:xfrm>
              <a:off x="2636625" y="321795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34;p64">
              <a:extLst>
                <a:ext uri="{FF2B5EF4-FFF2-40B4-BE49-F238E27FC236}">
                  <a16:creationId xmlns:a16="http://schemas.microsoft.com/office/drawing/2014/main" id="{47757F4E-0082-4F59-87D4-A4526981E9FC}"/>
                </a:ext>
              </a:extLst>
            </p:cNvPr>
            <p:cNvSpPr/>
            <p:nvPr/>
          </p:nvSpPr>
          <p:spPr>
            <a:xfrm>
              <a:off x="2618150" y="3425000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635;p64">
              <a:extLst>
                <a:ext uri="{FF2B5EF4-FFF2-40B4-BE49-F238E27FC236}">
                  <a16:creationId xmlns:a16="http://schemas.microsoft.com/office/drawing/2014/main" id="{6EE89762-D26F-4E6F-AE73-0F36B6400AF1}"/>
                </a:ext>
              </a:extLst>
            </p:cNvPr>
            <p:cNvSpPr/>
            <p:nvPr/>
          </p:nvSpPr>
          <p:spPr>
            <a:xfrm>
              <a:off x="2610750" y="341760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636;p64">
              <a:extLst>
                <a:ext uri="{FF2B5EF4-FFF2-40B4-BE49-F238E27FC236}">
                  <a16:creationId xmlns:a16="http://schemas.microsoft.com/office/drawing/2014/main" id="{77D32CA9-B264-49BE-B56E-CA640C166789}"/>
                </a:ext>
              </a:extLst>
            </p:cNvPr>
            <p:cNvSpPr/>
            <p:nvPr/>
          </p:nvSpPr>
          <p:spPr>
            <a:xfrm>
              <a:off x="5515725" y="3650500"/>
              <a:ext cx="855875" cy="1305100"/>
            </a:xfrm>
            <a:custGeom>
              <a:avLst/>
              <a:gdLst/>
              <a:ahLst/>
              <a:cxnLst/>
              <a:rect l="l" t="t" r="r" b="b"/>
              <a:pathLst>
                <a:path w="34235" h="52204" extrusionOk="0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637;p64">
              <a:extLst>
                <a:ext uri="{FF2B5EF4-FFF2-40B4-BE49-F238E27FC236}">
                  <a16:creationId xmlns:a16="http://schemas.microsoft.com/office/drawing/2014/main" id="{E9A76902-D6A3-458D-A39F-F006CAA7D500}"/>
                </a:ext>
              </a:extLst>
            </p:cNvPr>
            <p:cNvSpPr/>
            <p:nvPr/>
          </p:nvSpPr>
          <p:spPr>
            <a:xfrm>
              <a:off x="5508325" y="3642975"/>
              <a:ext cx="871600" cy="1320100"/>
            </a:xfrm>
            <a:custGeom>
              <a:avLst/>
              <a:gdLst/>
              <a:ahLst/>
              <a:cxnLst/>
              <a:rect l="l" t="t" r="r" b="b"/>
              <a:pathLst>
                <a:path w="34864" h="52804" extrusionOk="0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638;p64">
              <a:extLst>
                <a:ext uri="{FF2B5EF4-FFF2-40B4-BE49-F238E27FC236}">
                  <a16:creationId xmlns:a16="http://schemas.microsoft.com/office/drawing/2014/main" id="{CF782A89-E8BF-49A4-B751-5FA9158C5ECA}"/>
                </a:ext>
              </a:extLst>
            </p:cNvPr>
            <p:cNvSpPr/>
            <p:nvPr/>
          </p:nvSpPr>
          <p:spPr>
            <a:xfrm>
              <a:off x="1200325" y="3650500"/>
              <a:ext cx="854975" cy="1305100"/>
            </a:xfrm>
            <a:custGeom>
              <a:avLst/>
              <a:gdLst/>
              <a:ahLst/>
              <a:cxnLst/>
              <a:rect l="l" t="t" r="r" b="b"/>
              <a:pathLst>
                <a:path w="34199" h="52204" extrusionOk="0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639;p64">
              <a:extLst>
                <a:ext uri="{FF2B5EF4-FFF2-40B4-BE49-F238E27FC236}">
                  <a16:creationId xmlns:a16="http://schemas.microsoft.com/office/drawing/2014/main" id="{473B85BC-43F4-4C5F-828A-C56AFA425C58}"/>
                </a:ext>
              </a:extLst>
            </p:cNvPr>
            <p:cNvSpPr/>
            <p:nvPr/>
          </p:nvSpPr>
          <p:spPr>
            <a:xfrm>
              <a:off x="1192925" y="3642975"/>
              <a:ext cx="869775" cy="1320100"/>
            </a:xfrm>
            <a:custGeom>
              <a:avLst/>
              <a:gdLst/>
              <a:ahLst/>
              <a:cxnLst/>
              <a:rect l="l" t="t" r="r" b="b"/>
              <a:pathLst>
                <a:path w="34791" h="52804" extrusionOk="0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640;p64">
              <a:extLst>
                <a:ext uri="{FF2B5EF4-FFF2-40B4-BE49-F238E27FC236}">
                  <a16:creationId xmlns:a16="http://schemas.microsoft.com/office/drawing/2014/main" id="{0301CFD0-BBB3-4FB2-ADBC-CD3216612AA9}"/>
                </a:ext>
              </a:extLst>
            </p:cNvPr>
            <p:cNvSpPr/>
            <p:nvPr/>
          </p:nvSpPr>
          <p:spPr>
            <a:xfrm>
              <a:off x="2685625" y="2486850"/>
              <a:ext cx="543475" cy="497275"/>
            </a:xfrm>
            <a:custGeom>
              <a:avLst/>
              <a:gdLst/>
              <a:ahLst/>
              <a:cxnLst/>
              <a:rect l="l" t="t" r="r" b="b"/>
              <a:pathLst>
                <a:path w="21739" h="19891" extrusionOk="0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641;p64">
              <a:extLst>
                <a:ext uri="{FF2B5EF4-FFF2-40B4-BE49-F238E27FC236}">
                  <a16:creationId xmlns:a16="http://schemas.microsoft.com/office/drawing/2014/main" id="{0A0DF262-6DBC-46EF-80B8-6454F1B53C3B}"/>
                </a:ext>
              </a:extLst>
            </p:cNvPr>
            <p:cNvSpPr/>
            <p:nvPr/>
          </p:nvSpPr>
          <p:spPr>
            <a:xfrm>
              <a:off x="2678225" y="2479450"/>
              <a:ext cx="558275" cy="513000"/>
            </a:xfrm>
            <a:custGeom>
              <a:avLst/>
              <a:gdLst/>
              <a:ahLst/>
              <a:cxnLst/>
              <a:rect l="l" t="t" r="r" b="b"/>
              <a:pathLst>
                <a:path w="22331" h="20520" extrusionOk="0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642;p64">
              <a:extLst>
                <a:ext uri="{FF2B5EF4-FFF2-40B4-BE49-F238E27FC236}">
                  <a16:creationId xmlns:a16="http://schemas.microsoft.com/office/drawing/2014/main" id="{0299F9FF-6FFF-41E1-906C-0FEA49E777E8}"/>
                </a:ext>
              </a:extLst>
            </p:cNvPr>
            <p:cNvSpPr/>
            <p:nvPr/>
          </p:nvSpPr>
          <p:spPr>
            <a:xfrm>
              <a:off x="2722600" y="2520125"/>
              <a:ext cx="469550" cy="430750"/>
            </a:xfrm>
            <a:custGeom>
              <a:avLst/>
              <a:gdLst/>
              <a:ahLst/>
              <a:cxnLst/>
              <a:rect l="l" t="t" r="r" b="b"/>
              <a:pathLst>
                <a:path w="18782" h="17230" extrusionOk="0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643;p64">
              <a:extLst>
                <a:ext uri="{FF2B5EF4-FFF2-40B4-BE49-F238E27FC236}">
                  <a16:creationId xmlns:a16="http://schemas.microsoft.com/office/drawing/2014/main" id="{1692AFFC-CE09-40B6-B285-17C758AD2E9D}"/>
                </a:ext>
              </a:extLst>
            </p:cNvPr>
            <p:cNvSpPr/>
            <p:nvPr/>
          </p:nvSpPr>
          <p:spPr>
            <a:xfrm>
              <a:off x="2714275" y="2512725"/>
              <a:ext cx="485250" cy="445525"/>
            </a:xfrm>
            <a:custGeom>
              <a:avLst/>
              <a:gdLst/>
              <a:ahLst/>
              <a:cxnLst/>
              <a:rect l="l" t="t" r="r" b="b"/>
              <a:pathLst>
                <a:path w="19410" h="17821" extrusionOk="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644;p64">
              <a:extLst>
                <a:ext uri="{FF2B5EF4-FFF2-40B4-BE49-F238E27FC236}">
                  <a16:creationId xmlns:a16="http://schemas.microsoft.com/office/drawing/2014/main" id="{D7FCDA11-849C-4B23-944F-C9C1F9AFA89E}"/>
                </a:ext>
              </a:extLst>
            </p:cNvPr>
            <p:cNvSpPr/>
            <p:nvPr/>
          </p:nvSpPr>
          <p:spPr>
            <a:xfrm>
              <a:off x="2772500" y="2565425"/>
              <a:ext cx="369725" cy="340150"/>
            </a:xfrm>
            <a:custGeom>
              <a:avLst/>
              <a:gdLst/>
              <a:ahLst/>
              <a:cxnLst/>
              <a:rect l="l" t="t" r="r" b="b"/>
              <a:pathLst>
                <a:path w="14789" h="13606" extrusionOk="0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645;p64">
              <a:extLst>
                <a:ext uri="{FF2B5EF4-FFF2-40B4-BE49-F238E27FC236}">
                  <a16:creationId xmlns:a16="http://schemas.microsoft.com/office/drawing/2014/main" id="{B4358D74-C3C9-4C4F-9651-36B06030C4F0}"/>
                </a:ext>
              </a:extLst>
            </p:cNvPr>
            <p:cNvSpPr/>
            <p:nvPr/>
          </p:nvSpPr>
          <p:spPr>
            <a:xfrm>
              <a:off x="2850150" y="2636600"/>
              <a:ext cx="214450" cy="197800"/>
            </a:xfrm>
            <a:custGeom>
              <a:avLst/>
              <a:gdLst/>
              <a:ahLst/>
              <a:cxnLst/>
              <a:rect l="l" t="t" r="r" b="b"/>
              <a:pathLst>
                <a:path w="8578" h="7912" extrusionOk="0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646;p64">
              <a:extLst>
                <a:ext uri="{FF2B5EF4-FFF2-40B4-BE49-F238E27FC236}">
                  <a16:creationId xmlns:a16="http://schemas.microsoft.com/office/drawing/2014/main" id="{0AB9AFF1-85E9-4F53-93A0-49F5FF36F018}"/>
                </a:ext>
              </a:extLst>
            </p:cNvPr>
            <p:cNvSpPr/>
            <p:nvPr/>
          </p:nvSpPr>
          <p:spPr>
            <a:xfrm>
              <a:off x="2957350" y="2520125"/>
              <a:ext cx="25" cy="430750"/>
            </a:xfrm>
            <a:custGeom>
              <a:avLst/>
              <a:gdLst/>
              <a:ahLst/>
              <a:cxnLst/>
              <a:rect l="l" t="t" r="r" b="b"/>
              <a:pathLst>
                <a:path w="1" h="17230" extrusionOk="0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647;p64">
              <a:extLst>
                <a:ext uri="{FF2B5EF4-FFF2-40B4-BE49-F238E27FC236}">
                  <a16:creationId xmlns:a16="http://schemas.microsoft.com/office/drawing/2014/main" id="{82932846-7679-4A00-95A8-84020B150F82}"/>
                </a:ext>
              </a:extLst>
            </p:cNvPr>
            <p:cNvSpPr/>
            <p:nvPr/>
          </p:nvSpPr>
          <p:spPr>
            <a:xfrm>
              <a:off x="2949950" y="2512725"/>
              <a:ext cx="14825" cy="445525"/>
            </a:xfrm>
            <a:custGeom>
              <a:avLst/>
              <a:gdLst/>
              <a:ahLst/>
              <a:cxnLst/>
              <a:rect l="l" t="t" r="r" b="b"/>
              <a:pathLst>
                <a:path w="593" h="17821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648;p64">
              <a:extLst>
                <a:ext uri="{FF2B5EF4-FFF2-40B4-BE49-F238E27FC236}">
                  <a16:creationId xmlns:a16="http://schemas.microsoft.com/office/drawing/2014/main" id="{B81C588F-9E81-42C8-9895-6E8026171420}"/>
                </a:ext>
              </a:extLst>
            </p:cNvPr>
            <p:cNvSpPr/>
            <p:nvPr/>
          </p:nvSpPr>
          <p:spPr>
            <a:xfrm>
              <a:off x="2722600" y="2735475"/>
              <a:ext cx="469550" cy="25"/>
            </a:xfrm>
            <a:custGeom>
              <a:avLst/>
              <a:gdLst/>
              <a:ahLst/>
              <a:cxnLst/>
              <a:rect l="l" t="t" r="r" b="b"/>
              <a:pathLst>
                <a:path w="18782" h="1" extrusionOk="0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649;p64">
              <a:extLst>
                <a:ext uri="{FF2B5EF4-FFF2-40B4-BE49-F238E27FC236}">
                  <a16:creationId xmlns:a16="http://schemas.microsoft.com/office/drawing/2014/main" id="{96CBB852-CC35-4DFA-A35A-C791ED5DE1B0}"/>
                </a:ext>
              </a:extLst>
            </p:cNvPr>
            <p:cNvSpPr/>
            <p:nvPr/>
          </p:nvSpPr>
          <p:spPr>
            <a:xfrm>
              <a:off x="2714275" y="2728100"/>
              <a:ext cx="485250" cy="14800"/>
            </a:xfrm>
            <a:custGeom>
              <a:avLst/>
              <a:gdLst/>
              <a:ahLst/>
              <a:cxnLst/>
              <a:rect l="l" t="t" r="r" b="b"/>
              <a:pathLst>
                <a:path w="19410" h="592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650;p64">
              <a:extLst>
                <a:ext uri="{FF2B5EF4-FFF2-40B4-BE49-F238E27FC236}">
                  <a16:creationId xmlns:a16="http://schemas.microsoft.com/office/drawing/2014/main" id="{A80BF774-0952-4F96-9C65-63F310368139}"/>
                </a:ext>
              </a:extLst>
            </p:cNvPr>
            <p:cNvSpPr/>
            <p:nvPr/>
          </p:nvSpPr>
          <p:spPr>
            <a:xfrm>
              <a:off x="1932350" y="305157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651;p64">
              <a:extLst>
                <a:ext uri="{FF2B5EF4-FFF2-40B4-BE49-F238E27FC236}">
                  <a16:creationId xmlns:a16="http://schemas.microsoft.com/office/drawing/2014/main" id="{498436E2-D895-4B54-BDAF-147B97D3D309}"/>
                </a:ext>
              </a:extLst>
            </p:cNvPr>
            <p:cNvSpPr/>
            <p:nvPr/>
          </p:nvSpPr>
          <p:spPr>
            <a:xfrm>
              <a:off x="1929575" y="3044200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652;p64">
              <a:extLst>
                <a:ext uri="{FF2B5EF4-FFF2-40B4-BE49-F238E27FC236}">
                  <a16:creationId xmlns:a16="http://schemas.microsoft.com/office/drawing/2014/main" id="{523E9BF1-DEEB-4988-B59E-D779691F0B42}"/>
                </a:ext>
              </a:extLst>
            </p:cNvPr>
            <p:cNvSpPr/>
            <p:nvPr/>
          </p:nvSpPr>
          <p:spPr>
            <a:xfrm>
              <a:off x="1860250" y="3071925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653;p64">
              <a:extLst>
                <a:ext uri="{FF2B5EF4-FFF2-40B4-BE49-F238E27FC236}">
                  <a16:creationId xmlns:a16="http://schemas.microsoft.com/office/drawing/2014/main" id="{5DF35DF5-3521-49BC-BEF5-9AA8C18201E0}"/>
                </a:ext>
              </a:extLst>
            </p:cNvPr>
            <p:cNvSpPr/>
            <p:nvPr/>
          </p:nvSpPr>
          <p:spPr>
            <a:xfrm>
              <a:off x="1852850" y="3064525"/>
              <a:ext cx="256050" cy="74900"/>
            </a:xfrm>
            <a:custGeom>
              <a:avLst/>
              <a:gdLst/>
              <a:ahLst/>
              <a:cxnLst/>
              <a:rect l="l" t="t" r="r" b="b"/>
              <a:pathLst>
                <a:path w="10242" h="2996" extrusionOk="0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654;p64">
              <a:extLst>
                <a:ext uri="{FF2B5EF4-FFF2-40B4-BE49-F238E27FC236}">
                  <a16:creationId xmlns:a16="http://schemas.microsoft.com/office/drawing/2014/main" id="{6B152FD2-ADB7-4FF5-A0F3-38E5C4B3ED13}"/>
                </a:ext>
              </a:extLst>
            </p:cNvPr>
            <p:cNvSpPr/>
            <p:nvPr/>
          </p:nvSpPr>
          <p:spPr>
            <a:xfrm>
              <a:off x="2226250" y="304512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655;p64">
              <a:extLst>
                <a:ext uri="{FF2B5EF4-FFF2-40B4-BE49-F238E27FC236}">
                  <a16:creationId xmlns:a16="http://schemas.microsoft.com/office/drawing/2014/main" id="{3D8F16CD-FA0D-436E-99ED-05A21FA3DEE6}"/>
                </a:ext>
              </a:extLst>
            </p:cNvPr>
            <p:cNvSpPr/>
            <p:nvPr/>
          </p:nvSpPr>
          <p:spPr>
            <a:xfrm>
              <a:off x="2224400" y="3037725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656;p64">
              <a:extLst>
                <a:ext uri="{FF2B5EF4-FFF2-40B4-BE49-F238E27FC236}">
                  <a16:creationId xmlns:a16="http://schemas.microsoft.com/office/drawing/2014/main" id="{210F4A5D-7B3D-481E-926A-1167A0EC6252}"/>
                </a:ext>
              </a:extLst>
            </p:cNvPr>
            <p:cNvSpPr/>
            <p:nvPr/>
          </p:nvSpPr>
          <p:spPr>
            <a:xfrm>
              <a:off x="2154175" y="3065450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657;p64">
              <a:extLst>
                <a:ext uri="{FF2B5EF4-FFF2-40B4-BE49-F238E27FC236}">
                  <a16:creationId xmlns:a16="http://schemas.microsoft.com/office/drawing/2014/main" id="{B07C41AE-9637-4EE1-BE1C-B3F987E1630F}"/>
                </a:ext>
              </a:extLst>
            </p:cNvPr>
            <p:cNvSpPr/>
            <p:nvPr/>
          </p:nvSpPr>
          <p:spPr>
            <a:xfrm>
              <a:off x="2146775" y="3058050"/>
              <a:ext cx="256050" cy="75825"/>
            </a:xfrm>
            <a:custGeom>
              <a:avLst/>
              <a:gdLst/>
              <a:ahLst/>
              <a:cxnLst/>
              <a:rect l="l" t="t" r="r" b="b"/>
              <a:pathLst>
                <a:path w="10242" h="3033" extrusionOk="0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658;p64">
              <a:extLst>
                <a:ext uri="{FF2B5EF4-FFF2-40B4-BE49-F238E27FC236}">
                  <a16:creationId xmlns:a16="http://schemas.microsoft.com/office/drawing/2014/main" id="{F1333294-B7F6-48C5-AA80-6FF595AA5D50}"/>
                </a:ext>
              </a:extLst>
            </p:cNvPr>
            <p:cNvSpPr/>
            <p:nvPr/>
          </p:nvSpPr>
          <p:spPr>
            <a:xfrm>
              <a:off x="6411325" y="2750350"/>
              <a:ext cx="307800" cy="342775"/>
            </a:xfrm>
            <a:custGeom>
              <a:avLst/>
              <a:gdLst/>
              <a:ahLst/>
              <a:cxnLst/>
              <a:rect l="l" t="t" r="r" b="b"/>
              <a:pathLst>
                <a:path w="12312" h="13711" extrusionOk="0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659;p64">
              <a:extLst>
                <a:ext uri="{FF2B5EF4-FFF2-40B4-BE49-F238E27FC236}">
                  <a16:creationId xmlns:a16="http://schemas.microsoft.com/office/drawing/2014/main" id="{1657DDD2-B4C3-4402-A171-B429C7E780FE}"/>
                </a:ext>
              </a:extLst>
            </p:cNvPr>
            <p:cNvSpPr/>
            <p:nvPr/>
          </p:nvSpPr>
          <p:spPr>
            <a:xfrm>
              <a:off x="6421500" y="2742875"/>
              <a:ext cx="288400" cy="358650"/>
            </a:xfrm>
            <a:custGeom>
              <a:avLst/>
              <a:gdLst/>
              <a:ahLst/>
              <a:cxnLst/>
              <a:rect l="l" t="t" r="r" b="b"/>
              <a:pathLst>
                <a:path w="11536" h="14346" extrusionOk="0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660;p64">
              <a:extLst>
                <a:ext uri="{FF2B5EF4-FFF2-40B4-BE49-F238E27FC236}">
                  <a16:creationId xmlns:a16="http://schemas.microsoft.com/office/drawing/2014/main" id="{254F5DC1-BEC4-4F5F-BB90-537831435EB6}"/>
                </a:ext>
              </a:extLst>
            </p:cNvPr>
            <p:cNvSpPr/>
            <p:nvPr/>
          </p:nvSpPr>
          <p:spPr>
            <a:xfrm>
              <a:off x="6367900" y="2718725"/>
              <a:ext cx="380800" cy="356000"/>
            </a:xfrm>
            <a:custGeom>
              <a:avLst/>
              <a:gdLst/>
              <a:ahLst/>
              <a:cxnLst/>
              <a:rect l="l" t="t" r="r" b="b"/>
              <a:pathLst>
                <a:path w="15232" h="14240" extrusionOk="0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661;p64">
              <a:extLst>
                <a:ext uri="{FF2B5EF4-FFF2-40B4-BE49-F238E27FC236}">
                  <a16:creationId xmlns:a16="http://schemas.microsoft.com/office/drawing/2014/main" id="{62728987-5C8D-4F25-AE90-BA38820B07B5}"/>
                </a:ext>
              </a:extLst>
            </p:cNvPr>
            <p:cNvSpPr/>
            <p:nvPr/>
          </p:nvSpPr>
          <p:spPr>
            <a:xfrm>
              <a:off x="6007425" y="2810625"/>
              <a:ext cx="244025" cy="272225"/>
            </a:xfrm>
            <a:custGeom>
              <a:avLst/>
              <a:gdLst/>
              <a:ahLst/>
              <a:cxnLst/>
              <a:rect l="l" t="t" r="r" b="b"/>
              <a:pathLst>
                <a:path w="9761" h="10889" extrusionOk="0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662;p64">
              <a:extLst>
                <a:ext uri="{FF2B5EF4-FFF2-40B4-BE49-F238E27FC236}">
                  <a16:creationId xmlns:a16="http://schemas.microsoft.com/office/drawing/2014/main" id="{EC9CEBB9-E2F5-417F-8F96-677C20C45F3A}"/>
                </a:ext>
              </a:extLst>
            </p:cNvPr>
            <p:cNvSpPr/>
            <p:nvPr/>
          </p:nvSpPr>
          <p:spPr>
            <a:xfrm>
              <a:off x="6013900" y="2802950"/>
              <a:ext cx="231100" cy="287475"/>
            </a:xfrm>
            <a:custGeom>
              <a:avLst/>
              <a:gdLst/>
              <a:ahLst/>
              <a:cxnLst/>
              <a:rect l="l" t="t" r="r" b="b"/>
              <a:pathLst>
                <a:path w="9244" h="11499" extrusionOk="0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663;p64">
              <a:extLst>
                <a:ext uri="{FF2B5EF4-FFF2-40B4-BE49-F238E27FC236}">
                  <a16:creationId xmlns:a16="http://schemas.microsoft.com/office/drawing/2014/main" id="{97CAA82F-47C6-4FD1-BF33-268EE4321B82}"/>
                </a:ext>
              </a:extLst>
            </p:cNvPr>
            <p:cNvSpPr/>
            <p:nvPr/>
          </p:nvSpPr>
          <p:spPr>
            <a:xfrm>
              <a:off x="5994500" y="2772900"/>
              <a:ext cx="258800" cy="320975"/>
            </a:xfrm>
            <a:custGeom>
              <a:avLst/>
              <a:gdLst/>
              <a:ahLst/>
              <a:cxnLst/>
              <a:rect l="l" t="t" r="r" b="b"/>
              <a:pathLst>
                <a:path w="10352" h="12839" extrusionOk="0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664;p64">
              <a:extLst>
                <a:ext uri="{FF2B5EF4-FFF2-40B4-BE49-F238E27FC236}">
                  <a16:creationId xmlns:a16="http://schemas.microsoft.com/office/drawing/2014/main" id="{BFCC6F30-9A03-4A7F-80D5-88733EE5EB35}"/>
                </a:ext>
              </a:extLst>
            </p:cNvPr>
            <p:cNvSpPr/>
            <p:nvPr/>
          </p:nvSpPr>
          <p:spPr>
            <a:xfrm>
              <a:off x="5838275" y="3220725"/>
              <a:ext cx="467725" cy="561975"/>
            </a:xfrm>
            <a:custGeom>
              <a:avLst/>
              <a:gdLst/>
              <a:ahLst/>
              <a:cxnLst/>
              <a:rect l="l" t="t" r="r" b="b"/>
              <a:pathLst>
                <a:path w="18709" h="22479" extrusionOk="0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665;p64">
              <a:extLst>
                <a:ext uri="{FF2B5EF4-FFF2-40B4-BE49-F238E27FC236}">
                  <a16:creationId xmlns:a16="http://schemas.microsoft.com/office/drawing/2014/main" id="{BF1A5488-7971-40DE-A670-4AE6CB143B6D}"/>
                </a:ext>
              </a:extLst>
            </p:cNvPr>
            <p:cNvSpPr/>
            <p:nvPr/>
          </p:nvSpPr>
          <p:spPr>
            <a:xfrm>
              <a:off x="5829975" y="3213325"/>
              <a:ext cx="484325" cy="577500"/>
            </a:xfrm>
            <a:custGeom>
              <a:avLst/>
              <a:gdLst/>
              <a:ahLst/>
              <a:cxnLst/>
              <a:rect l="l" t="t" r="r" b="b"/>
              <a:pathLst>
                <a:path w="19373" h="23100" extrusionOk="0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666;p64">
              <a:extLst>
                <a:ext uri="{FF2B5EF4-FFF2-40B4-BE49-F238E27FC236}">
                  <a16:creationId xmlns:a16="http://schemas.microsoft.com/office/drawing/2014/main" id="{129EBD5C-84F4-4469-8540-F81207B18E50}"/>
                </a:ext>
              </a:extLst>
            </p:cNvPr>
            <p:cNvSpPr/>
            <p:nvPr/>
          </p:nvSpPr>
          <p:spPr>
            <a:xfrm>
              <a:off x="6088775" y="3235525"/>
              <a:ext cx="500975" cy="665475"/>
            </a:xfrm>
            <a:custGeom>
              <a:avLst/>
              <a:gdLst/>
              <a:ahLst/>
              <a:cxnLst/>
              <a:rect l="l" t="t" r="r" b="b"/>
              <a:pathLst>
                <a:path w="20039" h="26619" extrusionOk="0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667;p64">
              <a:extLst>
                <a:ext uri="{FF2B5EF4-FFF2-40B4-BE49-F238E27FC236}">
                  <a16:creationId xmlns:a16="http://schemas.microsoft.com/office/drawing/2014/main" id="{A5AA319B-628E-4312-BF9F-CF473C115379}"/>
                </a:ext>
              </a:extLst>
            </p:cNvPr>
            <p:cNvSpPr/>
            <p:nvPr/>
          </p:nvSpPr>
          <p:spPr>
            <a:xfrm>
              <a:off x="6081375" y="3228125"/>
              <a:ext cx="516675" cy="680050"/>
            </a:xfrm>
            <a:custGeom>
              <a:avLst/>
              <a:gdLst/>
              <a:ahLst/>
              <a:cxnLst/>
              <a:rect l="l" t="t" r="r" b="b"/>
              <a:pathLst>
                <a:path w="20667" h="27202" extrusionOk="0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668;p64">
              <a:extLst>
                <a:ext uri="{FF2B5EF4-FFF2-40B4-BE49-F238E27FC236}">
                  <a16:creationId xmlns:a16="http://schemas.microsoft.com/office/drawing/2014/main" id="{EB52EED5-1E0E-4A37-828C-DAD1219B9EB4}"/>
                </a:ext>
              </a:extLst>
            </p:cNvPr>
            <p:cNvSpPr/>
            <p:nvPr/>
          </p:nvSpPr>
          <p:spPr>
            <a:xfrm>
              <a:off x="5663600" y="3210550"/>
              <a:ext cx="354950" cy="461250"/>
            </a:xfrm>
            <a:custGeom>
              <a:avLst/>
              <a:gdLst/>
              <a:ahLst/>
              <a:cxnLst/>
              <a:rect l="l" t="t" r="r" b="b"/>
              <a:pathLst>
                <a:path w="14198" h="18450" extrusionOk="0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669;p64">
              <a:extLst>
                <a:ext uri="{FF2B5EF4-FFF2-40B4-BE49-F238E27FC236}">
                  <a16:creationId xmlns:a16="http://schemas.microsoft.com/office/drawing/2014/main" id="{71B65719-4124-4529-82BF-558A81F08066}"/>
                </a:ext>
              </a:extLst>
            </p:cNvPr>
            <p:cNvSpPr/>
            <p:nvPr/>
          </p:nvSpPr>
          <p:spPr>
            <a:xfrm>
              <a:off x="5655275" y="3202250"/>
              <a:ext cx="371575" cy="477650"/>
            </a:xfrm>
            <a:custGeom>
              <a:avLst/>
              <a:gdLst/>
              <a:ahLst/>
              <a:cxnLst/>
              <a:rect l="l" t="t" r="r" b="b"/>
              <a:pathLst>
                <a:path w="14863" h="19106" extrusionOk="0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670;p64">
              <a:extLst>
                <a:ext uri="{FF2B5EF4-FFF2-40B4-BE49-F238E27FC236}">
                  <a16:creationId xmlns:a16="http://schemas.microsoft.com/office/drawing/2014/main" id="{7CE2885B-CCC0-4A0E-92B1-3FE640FD55D0}"/>
                </a:ext>
              </a:extLst>
            </p:cNvPr>
            <p:cNvSpPr/>
            <p:nvPr/>
          </p:nvSpPr>
          <p:spPr>
            <a:xfrm>
              <a:off x="1289975" y="3512800"/>
              <a:ext cx="232025" cy="192275"/>
            </a:xfrm>
            <a:custGeom>
              <a:avLst/>
              <a:gdLst/>
              <a:ahLst/>
              <a:cxnLst/>
              <a:rect l="l" t="t" r="r" b="b"/>
              <a:pathLst>
                <a:path w="9281" h="7691" extrusionOk="0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671;p64">
              <a:extLst>
                <a:ext uri="{FF2B5EF4-FFF2-40B4-BE49-F238E27FC236}">
                  <a16:creationId xmlns:a16="http://schemas.microsoft.com/office/drawing/2014/main" id="{F3A61EA6-FAB2-4887-985D-001ADACB7189}"/>
                </a:ext>
              </a:extLst>
            </p:cNvPr>
            <p:cNvSpPr/>
            <p:nvPr/>
          </p:nvSpPr>
          <p:spPr>
            <a:xfrm>
              <a:off x="1281650" y="3505175"/>
              <a:ext cx="247750" cy="207525"/>
            </a:xfrm>
            <a:custGeom>
              <a:avLst/>
              <a:gdLst/>
              <a:ahLst/>
              <a:cxnLst/>
              <a:rect l="l" t="t" r="r" b="b"/>
              <a:pathLst>
                <a:path w="9910" h="8301" extrusionOk="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672;p64">
              <a:extLst>
                <a:ext uri="{FF2B5EF4-FFF2-40B4-BE49-F238E27FC236}">
                  <a16:creationId xmlns:a16="http://schemas.microsoft.com/office/drawing/2014/main" id="{986083E4-CAC4-4F78-8F7B-03DC0E910A62}"/>
                </a:ext>
              </a:extLst>
            </p:cNvPr>
            <p:cNvSpPr/>
            <p:nvPr/>
          </p:nvSpPr>
          <p:spPr>
            <a:xfrm>
              <a:off x="1197550" y="3311300"/>
              <a:ext cx="243100" cy="176575"/>
            </a:xfrm>
            <a:custGeom>
              <a:avLst/>
              <a:gdLst/>
              <a:ahLst/>
              <a:cxnLst/>
              <a:rect l="l" t="t" r="r" b="b"/>
              <a:pathLst>
                <a:path w="9724" h="7063" extrusionOk="0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673;p64">
              <a:extLst>
                <a:ext uri="{FF2B5EF4-FFF2-40B4-BE49-F238E27FC236}">
                  <a16:creationId xmlns:a16="http://schemas.microsoft.com/office/drawing/2014/main" id="{ADA8D296-A6AB-4538-B199-F2A2264F83C6}"/>
                </a:ext>
              </a:extLst>
            </p:cNvPr>
            <p:cNvSpPr/>
            <p:nvPr/>
          </p:nvSpPr>
          <p:spPr>
            <a:xfrm>
              <a:off x="1190150" y="3302975"/>
              <a:ext cx="258825" cy="192475"/>
            </a:xfrm>
            <a:custGeom>
              <a:avLst/>
              <a:gdLst/>
              <a:ahLst/>
              <a:cxnLst/>
              <a:rect l="l" t="t" r="r" b="b"/>
              <a:pathLst>
                <a:path w="10353" h="7699" extrusionOk="0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674;p64">
              <a:extLst>
                <a:ext uri="{FF2B5EF4-FFF2-40B4-BE49-F238E27FC236}">
                  <a16:creationId xmlns:a16="http://schemas.microsoft.com/office/drawing/2014/main" id="{4089ADE5-AAD8-4306-85E4-1232CF3E0788}"/>
                </a:ext>
              </a:extLst>
            </p:cNvPr>
            <p:cNvSpPr/>
            <p:nvPr/>
          </p:nvSpPr>
          <p:spPr>
            <a:xfrm>
              <a:off x="1413825" y="3288200"/>
              <a:ext cx="203375" cy="151600"/>
            </a:xfrm>
            <a:custGeom>
              <a:avLst/>
              <a:gdLst/>
              <a:ahLst/>
              <a:cxnLst/>
              <a:rect l="l" t="t" r="r" b="b"/>
              <a:pathLst>
                <a:path w="8135" h="6064" extrusionOk="0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675;p64">
              <a:extLst>
                <a:ext uri="{FF2B5EF4-FFF2-40B4-BE49-F238E27FC236}">
                  <a16:creationId xmlns:a16="http://schemas.microsoft.com/office/drawing/2014/main" id="{1A834D8D-530D-40AC-9E11-851D24D45B3C}"/>
                </a:ext>
              </a:extLst>
            </p:cNvPr>
            <p:cNvSpPr/>
            <p:nvPr/>
          </p:nvSpPr>
          <p:spPr>
            <a:xfrm>
              <a:off x="1406425" y="3280575"/>
              <a:ext cx="219100" cy="166850"/>
            </a:xfrm>
            <a:custGeom>
              <a:avLst/>
              <a:gdLst/>
              <a:ahLst/>
              <a:cxnLst/>
              <a:rect l="l" t="t" r="r" b="b"/>
              <a:pathLst>
                <a:path w="8764" h="6674" extrusionOk="0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676;p64">
              <a:extLst>
                <a:ext uri="{FF2B5EF4-FFF2-40B4-BE49-F238E27FC236}">
                  <a16:creationId xmlns:a16="http://schemas.microsoft.com/office/drawing/2014/main" id="{578439F0-FFCA-4199-AACA-C65CAF8A3D98}"/>
                </a:ext>
              </a:extLst>
            </p:cNvPr>
            <p:cNvSpPr/>
            <p:nvPr/>
          </p:nvSpPr>
          <p:spPr>
            <a:xfrm>
              <a:off x="1601450" y="3269700"/>
              <a:ext cx="162700" cy="129425"/>
            </a:xfrm>
            <a:custGeom>
              <a:avLst/>
              <a:gdLst/>
              <a:ahLst/>
              <a:cxnLst/>
              <a:rect l="l" t="t" r="r" b="b"/>
              <a:pathLst>
                <a:path w="6508" h="5177" extrusionOk="0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677;p64">
              <a:extLst>
                <a:ext uri="{FF2B5EF4-FFF2-40B4-BE49-F238E27FC236}">
                  <a16:creationId xmlns:a16="http://schemas.microsoft.com/office/drawing/2014/main" id="{EB7A8E18-A3E9-48F4-8D81-2510A270541A}"/>
                </a:ext>
              </a:extLst>
            </p:cNvPr>
            <p:cNvSpPr/>
            <p:nvPr/>
          </p:nvSpPr>
          <p:spPr>
            <a:xfrm>
              <a:off x="1593150" y="3262075"/>
              <a:ext cx="179325" cy="145375"/>
            </a:xfrm>
            <a:custGeom>
              <a:avLst/>
              <a:gdLst/>
              <a:ahLst/>
              <a:cxnLst/>
              <a:rect l="l" t="t" r="r" b="b"/>
              <a:pathLst>
                <a:path w="7173" h="5815" extrusionOk="0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678;p64">
              <a:extLst>
                <a:ext uri="{FF2B5EF4-FFF2-40B4-BE49-F238E27FC236}">
                  <a16:creationId xmlns:a16="http://schemas.microsoft.com/office/drawing/2014/main" id="{1D1CEC5A-4F24-4363-8FC7-AC6CC7CB64A9}"/>
                </a:ext>
              </a:extLst>
            </p:cNvPr>
            <p:cNvSpPr/>
            <p:nvPr/>
          </p:nvSpPr>
          <p:spPr>
            <a:xfrm>
              <a:off x="1497950" y="3470275"/>
              <a:ext cx="185800" cy="158075"/>
            </a:xfrm>
            <a:custGeom>
              <a:avLst/>
              <a:gdLst/>
              <a:ahLst/>
              <a:cxnLst/>
              <a:rect l="l" t="t" r="r" b="b"/>
              <a:pathLst>
                <a:path w="7432" h="6323" extrusionOk="0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679;p64">
              <a:extLst>
                <a:ext uri="{FF2B5EF4-FFF2-40B4-BE49-F238E27FC236}">
                  <a16:creationId xmlns:a16="http://schemas.microsoft.com/office/drawing/2014/main" id="{01B6AFB2-B33D-48F9-9687-FE429DCF6E09}"/>
                </a:ext>
              </a:extLst>
            </p:cNvPr>
            <p:cNvSpPr/>
            <p:nvPr/>
          </p:nvSpPr>
          <p:spPr>
            <a:xfrm>
              <a:off x="1489625" y="3462650"/>
              <a:ext cx="202425" cy="173825"/>
            </a:xfrm>
            <a:custGeom>
              <a:avLst/>
              <a:gdLst/>
              <a:ahLst/>
              <a:cxnLst/>
              <a:rect l="l" t="t" r="r" b="b"/>
              <a:pathLst>
                <a:path w="8097" h="6953" extrusionOk="0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680;p64">
              <a:extLst>
                <a:ext uri="{FF2B5EF4-FFF2-40B4-BE49-F238E27FC236}">
                  <a16:creationId xmlns:a16="http://schemas.microsoft.com/office/drawing/2014/main" id="{8AE0BC6B-CF8C-499F-B48A-16FD226BBAED}"/>
                </a:ext>
              </a:extLst>
            </p:cNvPr>
            <p:cNvSpPr/>
            <p:nvPr/>
          </p:nvSpPr>
          <p:spPr>
            <a:xfrm>
              <a:off x="1004375" y="3337175"/>
              <a:ext cx="228325" cy="193200"/>
            </a:xfrm>
            <a:custGeom>
              <a:avLst/>
              <a:gdLst/>
              <a:ahLst/>
              <a:cxnLst/>
              <a:rect l="l" t="t" r="r" b="b"/>
              <a:pathLst>
                <a:path w="9133" h="7728" extrusionOk="0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681;p64">
              <a:extLst>
                <a:ext uri="{FF2B5EF4-FFF2-40B4-BE49-F238E27FC236}">
                  <a16:creationId xmlns:a16="http://schemas.microsoft.com/office/drawing/2014/main" id="{995E4459-93B4-4A6F-BE46-87B8E17FFAB9}"/>
                </a:ext>
              </a:extLst>
            </p:cNvPr>
            <p:cNvSpPr/>
            <p:nvPr/>
          </p:nvSpPr>
          <p:spPr>
            <a:xfrm>
              <a:off x="996075" y="3329800"/>
              <a:ext cx="244025" cy="208150"/>
            </a:xfrm>
            <a:custGeom>
              <a:avLst/>
              <a:gdLst/>
              <a:ahLst/>
              <a:cxnLst/>
              <a:rect l="l" t="t" r="r" b="b"/>
              <a:pathLst>
                <a:path w="9761" h="8326" extrusionOk="0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682;p64">
              <a:extLst>
                <a:ext uri="{FF2B5EF4-FFF2-40B4-BE49-F238E27FC236}">
                  <a16:creationId xmlns:a16="http://schemas.microsoft.com/office/drawing/2014/main" id="{56FE7562-A582-4286-AD3D-C633CDE68BC7}"/>
                </a:ext>
              </a:extLst>
            </p:cNvPr>
            <p:cNvSpPr/>
            <p:nvPr/>
          </p:nvSpPr>
          <p:spPr>
            <a:xfrm>
              <a:off x="1752100" y="3259550"/>
              <a:ext cx="92475" cy="106300"/>
            </a:xfrm>
            <a:custGeom>
              <a:avLst/>
              <a:gdLst/>
              <a:ahLst/>
              <a:cxnLst/>
              <a:rect l="l" t="t" r="r" b="b"/>
              <a:pathLst>
                <a:path w="3699" h="4252" extrusionOk="0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683;p64">
              <a:extLst>
                <a:ext uri="{FF2B5EF4-FFF2-40B4-BE49-F238E27FC236}">
                  <a16:creationId xmlns:a16="http://schemas.microsoft.com/office/drawing/2014/main" id="{B6E87724-E5C4-4A28-9A3B-C250299EB08C}"/>
                </a:ext>
              </a:extLst>
            </p:cNvPr>
            <p:cNvSpPr/>
            <p:nvPr/>
          </p:nvSpPr>
          <p:spPr>
            <a:xfrm>
              <a:off x="1743800" y="3251925"/>
              <a:ext cx="109075" cy="121575"/>
            </a:xfrm>
            <a:custGeom>
              <a:avLst/>
              <a:gdLst/>
              <a:ahLst/>
              <a:cxnLst/>
              <a:rect l="l" t="t" r="r" b="b"/>
              <a:pathLst>
                <a:path w="4363" h="4863" extrusionOk="0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684;p64">
              <a:extLst>
                <a:ext uri="{FF2B5EF4-FFF2-40B4-BE49-F238E27FC236}">
                  <a16:creationId xmlns:a16="http://schemas.microsoft.com/office/drawing/2014/main" id="{97E65C0E-9EDB-47FB-B624-20757BA068A0}"/>
                </a:ext>
              </a:extLst>
            </p:cNvPr>
            <p:cNvSpPr/>
            <p:nvPr/>
          </p:nvSpPr>
          <p:spPr>
            <a:xfrm>
              <a:off x="1087575" y="3563625"/>
              <a:ext cx="235700" cy="215375"/>
            </a:xfrm>
            <a:custGeom>
              <a:avLst/>
              <a:gdLst/>
              <a:ahLst/>
              <a:cxnLst/>
              <a:rect l="l" t="t" r="r" b="b"/>
              <a:pathLst>
                <a:path w="9428" h="8615" extrusionOk="0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685;p64">
              <a:extLst>
                <a:ext uri="{FF2B5EF4-FFF2-40B4-BE49-F238E27FC236}">
                  <a16:creationId xmlns:a16="http://schemas.microsoft.com/office/drawing/2014/main" id="{6D7564D5-8221-40BE-A9D2-ABF858BEEFAB}"/>
                </a:ext>
              </a:extLst>
            </p:cNvPr>
            <p:cNvSpPr/>
            <p:nvPr/>
          </p:nvSpPr>
          <p:spPr>
            <a:xfrm>
              <a:off x="1079250" y="3556000"/>
              <a:ext cx="252350" cy="231100"/>
            </a:xfrm>
            <a:custGeom>
              <a:avLst/>
              <a:gdLst/>
              <a:ahLst/>
              <a:cxnLst/>
              <a:rect l="l" t="t" r="r" b="b"/>
              <a:pathLst>
                <a:path w="10094" h="9244" extrusionOk="0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686;p64">
              <a:extLst>
                <a:ext uri="{FF2B5EF4-FFF2-40B4-BE49-F238E27FC236}">
                  <a16:creationId xmlns:a16="http://schemas.microsoft.com/office/drawing/2014/main" id="{C2B40A0A-E1D9-4574-BCAB-26316D0B8332}"/>
                </a:ext>
              </a:extLst>
            </p:cNvPr>
            <p:cNvSpPr/>
            <p:nvPr/>
          </p:nvSpPr>
          <p:spPr>
            <a:xfrm>
              <a:off x="1670775" y="3434225"/>
              <a:ext cx="154375" cy="132200"/>
            </a:xfrm>
            <a:custGeom>
              <a:avLst/>
              <a:gdLst/>
              <a:ahLst/>
              <a:cxnLst/>
              <a:rect l="l" t="t" r="r" b="b"/>
              <a:pathLst>
                <a:path w="6175" h="5288" extrusionOk="0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687;p64">
              <a:extLst>
                <a:ext uri="{FF2B5EF4-FFF2-40B4-BE49-F238E27FC236}">
                  <a16:creationId xmlns:a16="http://schemas.microsoft.com/office/drawing/2014/main" id="{50971C2F-9565-4F50-ABEF-96B30EB70EB6}"/>
                </a:ext>
              </a:extLst>
            </p:cNvPr>
            <p:cNvSpPr/>
            <p:nvPr/>
          </p:nvSpPr>
          <p:spPr>
            <a:xfrm>
              <a:off x="1663375" y="3426600"/>
              <a:ext cx="170100" cy="147450"/>
            </a:xfrm>
            <a:custGeom>
              <a:avLst/>
              <a:gdLst/>
              <a:ahLst/>
              <a:cxnLst/>
              <a:rect l="l" t="t" r="r" b="b"/>
              <a:pathLst>
                <a:path w="6804" h="5898" extrusionOk="0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688;p64">
              <a:extLst>
                <a:ext uri="{FF2B5EF4-FFF2-40B4-BE49-F238E27FC236}">
                  <a16:creationId xmlns:a16="http://schemas.microsoft.com/office/drawing/2014/main" id="{ADEC25E0-9B71-4A7F-B0AE-E5596D45D803}"/>
                </a:ext>
              </a:extLst>
            </p:cNvPr>
            <p:cNvSpPr/>
            <p:nvPr/>
          </p:nvSpPr>
          <p:spPr>
            <a:xfrm>
              <a:off x="1817725" y="3414825"/>
              <a:ext cx="87850" cy="97075"/>
            </a:xfrm>
            <a:custGeom>
              <a:avLst/>
              <a:gdLst/>
              <a:ahLst/>
              <a:cxnLst/>
              <a:rect l="l" t="t" r="r" b="b"/>
              <a:pathLst>
                <a:path w="3514" h="3883" extrusionOk="0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689;p64">
              <a:extLst>
                <a:ext uri="{FF2B5EF4-FFF2-40B4-BE49-F238E27FC236}">
                  <a16:creationId xmlns:a16="http://schemas.microsoft.com/office/drawing/2014/main" id="{CBC420EA-A5EA-43E1-9A48-CBE33D012A5F}"/>
                </a:ext>
              </a:extLst>
            </p:cNvPr>
            <p:cNvSpPr/>
            <p:nvPr/>
          </p:nvSpPr>
          <p:spPr>
            <a:xfrm>
              <a:off x="1810350" y="3407175"/>
              <a:ext cx="103525" cy="112350"/>
            </a:xfrm>
            <a:custGeom>
              <a:avLst/>
              <a:gdLst/>
              <a:ahLst/>
              <a:cxnLst/>
              <a:rect l="l" t="t" r="r" b="b"/>
              <a:pathLst>
                <a:path w="4141" h="4494" extrusionOk="0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690;p64">
              <a:extLst>
                <a:ext uri="{FF2B5EF4-FFF2-40B4-BE49-F238E27FC236}">
                  <a16:creationId xmlns:a16="http://schemas.microsoft.com/office/drawing/2014/main" id="{1879E377-7136-4293-B414-C321D47A642B}"/>
                </a:ext>
              </a:extLst>
            </p:cNvPr>
            <p:cNvSpPr/>
            <p:nvPr/>
          </p:nvSpPr>
          <p:spPr>
            <a:xfrm>
              <a:off x="6467700" y="3108900"/>
              <a:ext cx="396550" cy="1791250"/>
            </a:xfrm>
            <a:custGeom>
              <a:avLst/>
              <a:gdLst/>
              <a:ahLst/>
              <a:cxnLst/>
              <a:rect l="l" t="t" r="r" b="b"/>
              <a:pathLst>
                <a:path w="15862" h="71650" extrusionOk="0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691;p64">
              <a:extLst>
                <a:ext uri="{FF2B5EF4-FFF2-40B4-BE49-F238E27FC236}">
                  <a16:creationId xmlns:a16="http://schemas.microsoft.com/office/drawing/2014/main" id="{62278E71-17B0-4E33-8C3A-4B8C4AAFC27A}"/>
                </a:ext>
              </a:extLst>
            </p:cNvPr>
            <p:cNvSpPr/>
            <p:nvPr/>
          </p:nvSpPr>
          <p:spPr>
            <a:xfrm>
              <a:off x="6694150" y="3425900"/>
              <a:ext cx="170100" cy="713575"/>
            </a:xfrm>
            <a:custGeom>
              <a:avLst/>
              <a:gdLst/>
              <a:ahLst/>
              <a:cxnLst/>
              <a:rect l="l" t="t" r="r" b="b"/>
              <a:pathLst>
                <a:path w="6804" h="28543" extrusionOk="0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692;p64">
              <a:extLst>
                <a:ext uri="{FF2B5EF4-FFF2-40B4-BE49-F238E27FC236}">
                  <a16:creationId xmlns:a16="http://schemas.microsoft.com/office/drawing/2014/main" id="{27CAEF43-2488-4506-9624-E430C7BDC5FE}"/>
                </a:ext>
              </a:extLst>
            </p:cNvPr>
            <p:cNvSpPr/>
            <p:nvPr/>
          </p:nvSpPr>
          <p:spPr>
            <a:xfrm>
              <a:off x="5578575" y="4023925"/>
              <a:ext cx="478775" cy="632200"/>
            </a:xfrm>
            <a:custGeom>
              <a:avLst/>
              <a:gdLst/>
              <a:ahLst/>
              <a:cxnLst/>
              <a:rect l="l" t="t" r="r" b="b"/>
              <a:pathLst>
                <a:path w="19151" h="25288" extrusionOk="0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693;p64">
              <a:extLst>
                <a:ext uri="{FF2B5EF4-FFF2-40B4-BE49-F238E27FC236}">
                  <a16:creationId xmlns:a16="http://schemas.microsoft.com/office/drawing/2014/main" id="{05AF4EF8-30EB-4C1D-9C2C-A935DB47771B}"/>
                </a:ext>
              </a:extLst>
            </p:cNvPr>
            <p:cNvSpPr/>
            <p:nvPr/>
          </p:nvSpPr>
          <p:spPr>
            <a:xfrm>
              <a:off x="5824425" y="4187500"/>
              <a:ext cx="15725" cy="314275"/>
            </a:xfrm>
            <a:custGeom>
              <a:avLst/>
              <a:gdLst/>
              <a:ahLst/>
              <a:cxnLst/>
              <a:rect l="l" t="t" r="r" b="b"/>
              <a:pathLst>
                <a:path w="629" h="12571" extrusionOk="0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694;p64">
              <a:extLst>
                <a:ext uri="{FF2B5EF4-FFF2-40B4-BE49-F238E27FC236}">
                  <a16:creationId xmlns:a16="http://schemas.microsoft.com/office/drawing/2014/main" id="{C5285D09-93D1-4942-AE8C-E64C70F67B40}"/>
                </a:ext>
              </a:extLst>
            </p:cNvPr>
            <p:cNvSpPr/>
            <p:nvPr/>
          </p:nvSpPr>
          <p:spPr>
            <a:xfrm>
              <a:off x="5823500" y="3806475"/>
              <a:ext cx="396525" cy="794825"/>
            </a:xfrm>
            <a:custGeom>
              <a:avLst/>
              <a:gdLst/>
              <a:ahLst/>
              <a:cxnLst/>
              <a:rect l="l" t="t" r="r" b="b"/>
              <a:pathLst>
                <a:path w="15861" h="31793" extrusionOk="0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695;p64">
              <a:extLst>
                <a:ext uri="{FF2B5EF4-FFF2-40B4-BE49-F238E27FC236}">
                  <a16:creationId xmlns:a16="http://schemas.microsoft.com/office/drawing/2014/main" id="{867DA0B9-4DB6-4CB3-8797-E1B42580BE5A}"/>
                </a:ext>
              </a:extLst>
            </p:cNvPr>
            <p:cNvSpPr/>
            <p:nvPr/>
          </p:nvSpPr>
          <p:spPr>
            <a:xfrm>
              <a:off x="694750" y="2954525"/>
              <a:ext cx="15750" cy="1954850"/>
            </a:xfrm>
            <a:custGeom>
              <a:avLst/>
              <a:gdLst/>
              <a:ahLst/>
              <a:cxnLst/>
              <a:rect l="l" t="t" r="r" b="b"/>
              <a:pathLst>
                <a:path w="630" h="78194" extrusionOk="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696;p64">
              <a:extLst>
                <a:ext uri="{FF2B5EF4-FFF2-40B4-BE49-F238E27FC236}">
                  <a16:creationId xmlns:a16="http://schemas.microsoft.com/office/drawing/2014/main" id="{F559A336-41E0-4B7E-81FF-4765A0064CC4}"/>
                </a:ext>
              </a:extLst>
            </p:cNvPr>
            <p:cNvSpPr/>
            <p:nvPr/>
          </p:nvSpPr>
          <p:spPr>
            <a:xfrm>
              <a:off x="758525" y="3878800"/>
              <a:ext cx="223700" cy="15750"/>
            </a:xfrm>
            <a:custGeom>
              <a:avLst/>
              <a:gdLst/>
              <a:ahLst/>
              <a:cxnLst/>
              <a:rect l="l" t="t" r="r" b="b"/>
              <a:pathLst>
                <a:path w="8948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697;p64">
              <a:extLst>
                <a:ext uri="{FF2B5EF4-FFF2-40B4-BE49-F238E27FC236}">
                  <a16:creationId xmlns:a16="http://schemas.microsoft.com/office/drawing/2014/main" id="{6ABDBAF8-DC66-42A9-BF85-40A07EC372B7}"/>
                </a:ext>
              </a:extLst>
            </p:cNvPr>
            <p:cNvSpPr/>
            <p:nvPr/>
          </p:nvSpPr>
          <p:spPr>
            <a:xfrm>
              <a:off x="966475" y="3697650"/>
              <a:ext cx="170100" cy="1175700"/>
            </a:xfrm>
            <a:custGeom>
              <a:avLst/>
              <a:gdLst/>
              <a:ahLst/>
              <a:cxnLst/>
              <a:rect l="l" t="t" r="r" b="b"/>
              <a:pathLst>
                <a:path w="6804" h="47028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698;p64">
              <a:extLst>
                <a:ext uri="{FF2B5EF4-FFF2-40B4-BE49-F238E27FC236}">
                  <a16:creationId xmlns:a16="http://schemas.microsoft.com/office/drawing/2014/main" id="{44770EAE-B30B-4A69-9F82-AA63C30F4308}"/>
                </a:ext>
              </a:extLst>
            </p:cNvPr>
            <p:cNvSpPr/>
            <p:nvPr/>
          </p:nvSpPr>
          <p:spPr>
            <a:xfrm>
              <a:off x="794575" y="4078450"/>
              <a:ext cx="187650" cy="332750"/>
            </a:xfrm>
            <a:custGeom>
              <a:avLst/>
              <a:gdLst/>
              <a:ahLst/>
              <a:cxnLst/>
              <a:rect l="l" t="t" r="r" b="b"/>
              <a:pathLst>
                <a:path w="7506" h="13310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699;p64">
              <a:extLst>
                <a:ext uri="{FF2B5EF4-FFF2-40B4-BE49-F238E27FC236}">
                  <a16:creationId xmlns:a16="http://schemas.microsoft.com/office/drawing/2014/main" id="{199D23F4-F1E9-4593-8D76-1C992225A729}"/>
                </a:ext>
              </a:extLst>
            </p:cNvPr>
            <p:cNvSpPr/>
            <p:nvPr/>
          </p:nvSpPr>
          <p:spPr>
            <a:xfrm>
              <a:off x="1193850" y="4105250"/>
              <a:ext cx="14825" cy="813375"/>
            </a:xfrm>
            <a:custGeom>
              <a:avLst/>
              <a:gdLst/>
              <a:ahLst/>
              <a:cxnLst/>
              <a:rect l="l" t="t" r="r" b="b"/>
              <a:pathLst>
                <a:path w="593" h="32535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700;p64">
              <a:extLst>
                <a:ext uri="{FF2B5EF4-FFF2-40B4-BE49-F238E27FC236}">
                  <a16:creationId xmlns:a16="http://schemas.microsoft.com/office/drawing/2014/main" id="{1FA1C5F2-831F-42BD-B890-1F77446058B6}"/>
                </a:ext>
              </a:extLst>
            </p:cNvPr>
            <p:cNvSpPr/>
            <p:nvPr/>
          </p:nvSpPr>
          <p:spPr>
            <a:xfrm>
              <a:off x="6377125" y="4105250"/>
              <a:ext cx="15750" cy="857750"/>
            </a:xfrm>
            <a:custGeom>
              <a:avLst/>
              <a:gdLst/>
              <a:ahLst/>
              <a:cxnLst/>
              <a:rect l="l" t="t" r="r" b="b"/>
              <a:pathLst>
                <a:path w="630" h="34310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701;p64">
              <a:extLst>
                <a:ext uri="{FF2B5EF4-FFF2-40B4-BE49-F238E27FC236}">
                  <a16:creationId xmlns:a16="http://schemas.microsoft.com/office/drawing/2014/main" id="{FA701EDD-8957-4E70-ABDF-0F7B3EE862B5}"/>
                </a:ext>
              </a:extLst>
            </p:cNvPr>
            <p:cNvSpPr/>
            <p:nvPr/>
          </p:nvSpPr>
          <p:spPr>
            <a:xfrm>
              <a:off x="1301075" y="3906075"/>
              <a:ext cx="715400" cy="278475"/>
            </a:xfrm>
            <a:custGeom>
              <a:avLst/>
              <a:gdLst/>
              <a:ahLst/>
              <a:cxnLst/>
              <a:rect l="l" t="t" r="r" b="b"/>
              <a:pathLst>
                <a:path w="28616" h="11139" extrusionOk="0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702;p64">
              <a:extLst>
                <a:ext uri="{FF2B5EF4-FFF2-40B4-BE49-F238E27FC236}">
                  <a16:creationId xmlns:a16="http://schemas.microsoft.com/office/drawing/2014/main" id="{4BA57A1A-36C7-4281-B813-AD4442BE0BD7}"/>
                </a:ext>
              </a:extLst>
            </p:cNvPr>
            <p:cNvSpPr/>
            <p:nvPr/>
          </p:nvSpPr>
          <p:spPr>
            <a:xfrm>
              <a:off x="1355600" y="3997100"/>
              <a:ext cx="297650" cy="595025"/>
            </a:xfrm>
            <a:custGeom>
              <a:avLst/>
              <a:gdLst/>
              <a:ahLst/>
              <a:cxnLst/>
              <a:rect l="l" t="t" r="r" b="b"/>
              <a:pathLst>
                <a:path w="11906" h="23801" extrusionOk="0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703;p64">
              <a:extLst>
                <a:ext uri="{FF2B5EF4-FFF2-40B4-BE49-F238E27FC236}">
                  <a16:creationId xmlns:a16="http://schemas.microsoft.com/office/drawing/2014/main" id="{E7B9A2DD-4F8C-4CAF-9192-968895F98FE8}"/>
                </a:ext>
              </a:extLst>
            </p:cNvPr>
            <p:cNvSpPr/>
            <p:nvPr/>
          </p:nvSpPr>
          <p:spPr>
            <a:xfrm>
              <a:off x="1882425" y="4069200"/>
              <a:ext cx="14825" cy="206150"/>
            </a:xfrm>
            <a:custGeom>
              <a:avLst/>
              <a:gdLst/>
              <a:ahLst/>
              <a:cxnLst/>
              <a:rect l="l" t="t" r="r" b="b"/>
              <a:pathLst>
                <a:path w="593" h="8246" extrusionOk="0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704;p64">
              <a:extLst>
                <a:ext uri="{FF2B5EF4-FFF2-40B4-BE49-F238E27FC236}">
                  <a16:creationId xmlns:a16="http://schemas.microsoft.com/office/drawing/2014/main" id="{3F97B3AA-5014-4A1C-A142-BFCBC46E9382}"/>
                </a:ext>
              </a:extLst>
            </p:cNvPr>
            <p:cNvSpPr/>
            <p:nvPr/>
          </p:nvSpPr>
          <p:spPr>
            <a:xfrm>
              <a:off x="326142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705;p64">
              <a:extLst>
                <a:ext uri="{FF2B5EF4-FFF2-40B4-BE49-F238E27FC236}">
                  <a16:creationId xmlns:a16="http://schemas.microsoft.com/office/drawing/2014/main" id="{A6ABDF42-6EBA-4722-BFF7-529785B12692}"/>
                </a:ext>
              </a:extLst>
            </p:cNvPr>
            <p:cNvSpPr/>
            <p:nvPr/>
          </p:nvSpPr>
          <p:spPr>
            <a:xfrm>
              <a:off x="3268825" y="4997850"/>
              <a:ext cx="265300" cy="206375"/>
            </a:xfrm>
            <a:custGeom>
              <a:avLst/>
              <a:gdLst/>
              <a:ahLst/>
              <a:cxnLst/>
              <a:rect l="l" t="t" r="r" b="b"/>
              <a:pathLst>
                <a:path w="10612" h="8255" extrusionOk="0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706;p64">
              <a:extLst>
                <a:ext uri="{FF2B5EF4-FFF2-40B4-BE49-F238E27FC236}">
                  <a16:creationId xmlns:a16="http://schemas.microsoft.com/office/drawing/2014/main" id="{3E1A0A3E-E875-4A6E-8129-E83EB494B12A}"/>
                </a:ext>
              </a:extLst>
            </p:cNvPr>
            <p:cNvSpPr/>
            <p:nvPr/>
          </p:nvSpPr>
          <p:spPr>
            <a:xfrm>
              <a:off x="3389900" y="4063650"/>
              <a:ext cx="271775" cy="1028750"/>
            </a:xfrm>
            <a:custGeom>
              <a:avLst/>
              <a:gdLst/>
              <a:ahLst/>
              <a:cxnLst/>
              <a:rect l="l" t="t" r="r" b="b"/>
              <a:pathLst>
                <a:path w="10871" h="41150" extrusionOk="0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707;p64">
              <a:extLst>
                <a:ext uri="{FF2B5EF4-FFF2-40B4-BE49-F238E27FC236}">
                  <a16:creationId xmlns:a16="http://schemas.microsoft.com/office/drawing/2014/main" id="{A1761AB2-530C-4510-81ED-B577144C3343}"/>
                </a:ext>
              </a:extLst>
            </p:cNvPr>
            <p:cNvSpPr/>
            <p:nvPr/>
          </p:nvSpPr>
          <p:spPr>
            <a:xfrm>
              <a:off x="3382525" y="4055650"/>
              <a:ext cx="287450" cy="1044125"/>
            </a:xfrm>
            <a:custGeom>
              <a:avLst/>
              <a:gdLst/>
              <a:ahLst/>
              <a:cxnLst/>
              <a:rect l="l" t="t" r="r" b="b"/>
              <a:pathLst>
                <a:path w="11498" h="41765" extrusionOk="0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708;p64">
              <a:extLst>
                <a:ext uri="{FF2B5EF4-FFF2-40B4-BE49-F238E27FC236}">
                  <a16:creationId xmlns:a16="http://schemas.microsoft.com/office/drawing/2014/main" id="{B416A058-65C1-4950-BB82-414A7D39B11B}"/>
                </a:ext>
              </a:extLst>
            </p:cNvPr>
            <p:cNvSpPr/>
            <p:nvPr/>
          </p:nvSpPr>
          <p:spPr>
            <a:xfrm>
              <a:off x="3397300" y="3850150"/>
              <a:ext cx="427050" cy="427050"/>
            </a:xfrm>
            <a:custGeom>
              <a:avLst/>
              <a:gdLst/>
              <a:ahLst/>
              <a:cxnLst/>
              <a:rect l="l" t="t" r="r" b="b"/>
              <a:pathLst>
                <a:path w="17082" h="17082" extrusionOk="0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709;p64">
              <a:extLst>
                <a:ext uri="{FF2B5EF4-FFF2-40B4-BE49-F238E27FC236}">
                  <a16:creationId xmlns:a16="http://schemas.microsoft.com/office/drawing/2014/main" id="{8C591227-7D56-408E-AB00-D8A2FC900D6F}"/>
                </a:ext>
              </a:extLst>
            </p:cNvPr>
            <p:cNvSpPr/>
            <p:nvPr/>
          </p:nvSpPr>
          <p:spPr>
            <a:xfrm>
              <a:off x="338990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710;p64">
              <a:extLst>
                <a:ext uri="{FF2B5EF4-FFF2-40B4-BE49-F238E27FC236}">
                  <a16:creationId xmlns:a16="http://schemas.microsoft.com/office/drawing/2014/main" id="{E77D1348-95D0-459A-9D37-7B4A6AFD9EAF}"/>
                </a:ext>
              </a:extLst>
            </p:cNvPr>
            <p:cNvSpPr/>
            <p:nvPr/>
          </p:nvSpPr>
          <p:spPr>
            <a:xfrm>
              <a:off x="414317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711;p64">
              <a:extLst>
                <a:ext uri="{FF2B5EF4-FFF2-40B4-BE49-F238E27FC236}">
                  <a16:creationId xmlns:a16="http://schemas.microsoft.com/office/drawing/2014/main" id="{1D1BAF97-80B6-416D-8DDA-5112F55A1CAD}"/>
                </a:ext>
              </a:extLst>
            </p:cNvPr>
            <p:cNvSpPr/>
            <p:nvPr/>
          </p:nvSpPr>
          <p:spPr>
            <a:xfrm>
              <a:off x="4135800" y="4997850"/>
              <a:ext cx="265275" cy="206375"/>
            </a:xfrm>
            <a:custGeom>
              <a:avLst/>
              <a:gdLst/>
              <a:ahLst/>
              <a:cxnLst/>
              <a:rect l="l" t="t" r="r" b="b"/>
              <a:pathLst>
                <a:path w="10611" h="8255" extrusionOk="0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712;p64">
              <a:extLst>
                <a:ext uri="{FF2B5EF4-FFF2-40B4-BE49-F238E27FC236}">
                  <a16:creationId xmlns:a16="http://schemas.microsoft.com/office/drawing/2014/main" id="{E6D10515-8E12-4A76-BB1A-3B507208BB04}"/>
                </a:ext>
              </a:extLst>
            </p:cNvPr>
            <p:cNvSpPr/>
            <p:nvPr/>
          </p:nvSpPr>
          <p:spPr>
            <a:xfrm>
              <a:off x="4008250" y="4063650"/>
              <a:ext cx="271750" cy="1028750"/>
            </a:xfrm>
            <a:custGeom>
              <a:avLst/>
              <a:gdLst/>
              <a:ahLst/>
              <a:cxnLst/>
              <a:rect l="l" t="t" r="r" b="b"/>
              <a:pathLst>
                <a:path w="10870" h="41150" extrusionOk="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713;p64">
              <a:extLst>
                <a:ext uri="{FF2B5EF4-FFF2-40B4-BE49-F238E27FC236}">
                  <a16:creationId xmlns:a16="http://schemas.microsoft.com/office/drawing/2014/main" id="{79E80038-7957-4D0B-954C-9EE6C85F5B7C}"/>
                </a:ext>
              </a:extLst>
            </p:cNvPr>
            <p:cNvSpPr/>
            <p:nvPr/>
          </p:nvSpPr>
          <p:spPr>
            <a:xfrm>
              <a:off x="3999925" y="4055650"/>
              <a:ext cx="287475" cy="1044125"/>
            </a:xfrm>
            <a:custGeom>
              <a:avLst/>
              <a:gdLst/>
              <a:ahLst/>
              <a:cxnLst/>
              <a:rect l="l" t="t" r="r" b="b"/>
              <a:pathLst>
                <a:path w="11499" h="41765" extrusionOk="0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714;p64">
              <a:extLst>
                <a:ext uri="{FF2B5EF4-FFF2-40B4-BE49-F238E27FC236}">
                  <a16:creationId xmlns:a16="http://schemas.microsoft.com/office/drawing/2014/main" id="{2B1A17B3-E8FB-492A-AF62-1D79E35218E9}"/>
                </a:ext>
              </a:extLst>
            </p:cNvPr>
            <p:cNvSpPr/>
            <p:nvPr/>
          </p:nvSpPr>
          <p:spPr>
            <a:xfrm>
              <a:off x="3844650" y="3850150"/>
              <a:ext cx="427950" cy="427050"/>
            </a:xfrm>
            <a:custGeom>
              <a:avLst/>
              <a:gdLst/>
              <a:ahLst/>
              <a:cxnLst/>
              <a:rect l="l" t="t" r="r" b="b"/>
              <a:pathLst>
                <a:path w="17118" h="17082" extrusionOk="0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715;p64">
              <a:extLst>
                <a:ext uri="{FF2B5EF4-FFF2-40B4-BE49-F238E27FC236}">
                  <a16:creationId xmlns:a16="http://schemas.microsoft.com/office/drawing/2014/main" id="{B37E7182-4C52-47A4-8CD8-7DF56837C024}"/>
                </a:ext>
              </a:extLst>
            </p:cNvPr>
            <p:cNvSpPr/>
            <p:nvPr/>
          </p:nvSpPr>
          <p:spPr>
            <a:xfrm>
              <a:off x="383725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716;p64">
              <a:extLst>
                <a:ext uri="{FF2B5EF4-FFF2-40B4-BE49-F238E27FC236}">
                  <a16:creationId xmlns:a16="http://schemas.microsoft.com/office/drawing/2014/main" id="{835DBB36-4014-48B9-B18F-56DA27B4E96B}"/>
                </a:ext>
              </a:extLst>
            </p:cNvPr>
            <p:cNvSpPr/>
            <p:nvPr/>
          </p:nvSpPr>
          <p:spPr>
            <a:xfrm>
              <a:off x="3685675" y="2397200"/>
              <a:ext cx="332750" cy="450150"/>
            </a:xfrm>
            <a:custGeom>
              <a:avLst/>
              <a:gdLst/>
              <a:ahLst/>
              <a:cxnLst/>
              <a:rect l="l" t="t" r="r" b="b"/>
              <a:pathLst>
                <a:path w="13310" h="18006" extrusionOk="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717;p64">
              <a:extLst>
                <a:ext uri="{FF2B5EF4-FFF2-40B4-BE49-F238E27FC236}">
                  <a16:creationId xmlns:a16="http://schemas.microsoft.com/office/drawing/2014/main" id="{B8E624A6-C924-4C1A-BAB4-DA7163434A9C}"/>
                </a:ext>
              </a:extLst>
            </p:cNvPr>
            <p:cNvSpPr/>
            <p:nvPr/>
          </p:nvSpPr>
          <p:spPr>
            <a:xfrm>
              <a:off x="3710625" y="2388875"/>
              <a:ext cx="312425" cy="466800"/>
            </a:xfrm>
            <a:custGeom>
              <a:avLst/>
              <a:gdLst/>
              <a:ahLst/>
              <a:cxnLst/>
              <a:rect l="l" t="t" r="r" b="b"/>
              <a:pathLst>
                <a:path w="12497" h="18672" extrusionOk="0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718;p64">
              <a:extLst>
                <a:ext uri="{FF2B5EF4-FFF2-40B4-BE49-F238E27FC236}">
                  <a16:creationId xmlns:a16="http://schemas.microsoft.com/office/drawing/2014/main" id="{E1B24A69-9503-4C04-8FEA-052E34D10E58}"/>
                </a:ext>
              </a:extLst>
            </p:cNvPr>
            <p:cNvSpPr/>
            <p:nvPr/>
          </p:nvSpPr>
          <p:spPr>
            <a:xfrm>
              <a:off x="3762400" y="2725350"/>
              <a:ext cx="136800" cy="153425"/>
            </a:xfrm>
            <a:custGeom>
              <a:avLst/>
              <a:gdLst/>
              <a:ahLst/>
              <a:cxnLst/>
              <a:rect l="l" t="t" r="r" b="b"/>
              <a:pathLst>
                <a:path w="5472" h="6137" extrusionOk="0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719;p64">
              <a:extLst>
                <a:ext uri="{FF2B5EF4-FFF2-40B4-BE49-F238E27FC236}">
                  <a16:creationId xmlns:a16="http://schemas.microsoft.com/office/drawing/2014/main" id="{4337E5C0-ADEA-488B-AA70-3638D8F75BB9}"/>
                </a:ext>
              </a:extLst>
            </p:cNvPr>
            <p:cNvSpPr/>
            <p:nvPr/>
          </p:nvSpPr>
          <p:spPr>
            <a:xfrm>
              <a:off x="3755000" y="2717000"/>
              <a:ext cx="151600" cy="169525"/>
            </a:xfrm>
            <a:custGeom>
              <a:avLst/>
              <a:gdLst/>
              <a:ahLst/>
              <a:cxnLst/>
              <a:rect l="l" t="t" r="r" b="b"/>
              <a:pathLst>
                <a:path w="6064" h="6781" extrusionOk="0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720;p64">
              <a:extLst>
                <a:ext uri="{FF2B5EF4-FFF2-40B4-BE49-F238E27FC236}">
                  <a16:creationId xmlns:a16="http://schemas.microsoft.com/office/drawing/2014/main" id="{3191EFE4-2B34-4FB3-B17F-AA118234EE53}"/>
                </a:ext>
              </a:extLst>
            </p:cNvPr>
            <p:cNvSpPr/>
            <p:nvPr/>
          </p:nvSpPr>
          <p:spPr>
            <a:xfrm>
              <a:off x="3642950" y="2338775"/>
              <a:ext cx="450350" cy="524625"/>
            </a:xfrm>
            <a:custGeom>
              <a:avLst/>
              <a:gdLst/>
              <a:ahLst/>
              <a:cxnLst/>
              <a:rect l="l" t="t" r="r" b="b"/>
              <a:pathLst>
                <a:path w="18014" h="20985" extrusionOk="0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721;p64">
              <a:extLst>
                <a:ext uri="{FF2B5EF4-FFF2-40B4-BE49-F238E27FC236}">
                  <a16:creationId xmlns:a16="http://schemas.microsoft.com/office/drawing/2014/main" id="{EF297879-9F63-4EC8-8388-0DFFA9180444}"/>
                </a:ext>
              </a:extLst>
            </p:cNvPr>
            <p:cNvSpPr/>
            <p:nvPr/>
          </p:nvSpPr>
          <p:spPr>
            <a:xfrm>
              <a:off x="3658875" y="2330650"/>
              <a:ext cx="406700" cy="540725"/>
            </a:xfrm>
            <a:custGeom>
              <a:avLst/>
              <a:gdLst/>
              <a:ahLst/>
              <a:cxnLst/>
              <a:rect l="l" t="t" r="r" b="b"/>
              <a:pathLst>
                <a:path w="16268" h="21629" extrusionOk="0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722;p64">
              <a:extLst>
                <a:ext uri="{FF2B5EF4-FFF2-40B4-BE49-F238E27FC236}">
                  <a16:creationId xmlns:a16="http://schemas.microsoft.com/office/drawing/2014/main" id="{3B25A1FB-9F3D-4DC1-A0B7-DBC35CDA0458}"/>
                </a:ext>
              </a:extLst>
            </p:cNvPr>
            <p:cNvSpPr/>
            <p:nvPr/>
          </p:nvSpPr>
          <p:spPr>
            <a:xfrm>
              <a:off x="3633000" y="2838275"/>
              <a:ext cx="438125" cy="93175"/>
            </a:xfrm>
            <a:custGeom>
              <a:avLst/>
              <a:gdLst/>
              <a:ahLst/>
              <a:cxnLst/>
              <a:rect l="l" t="t" r="r" b="b"/>
              <a:pathLst>
                <a:path w="17525" h="3727" extrusionOk="0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723;p64">
              <a:extLst>
                <a:ext uri="{FF2B5EF4-FFF2-40B4-BE49-F238E27FC236}">
                  <a16:creationId xmlns:a16="http://schemas.microsoft.com/office/drawing/2014/main" id="{3203E94F-D5D1-4B6F-9C7D-379B6084CFC9}"/>
                </a:ext>
              </a:extLst>
            </p:cNvPr>
            <p:cNvSpPr/>
            <p:nvPr/>
          </p:nvSpPr>
          <p:spPr>
            <a:xfrm>
              <a:off x="3624675" y="2830675"/>
              <a:ext cx="454750" cy="108425"/>
            </a:xfrm>
            <a:custGeom>
              <a:avLst/>
              <a:gdLst/>
              <a:ahLst/>
              <a:cxnLst/>
              <a:rect l="l" t="t" r="r" b="b"/>
              <a:pathLst>
                <a:path w="18190" h="4337" extrusionOk="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724;p64">
              <a:extLst>
                <a:ext uri="{FF2B5EF4-FFF2-40B4-BE49-F238E27FC236}">
                  <a16:creationId xmlns:a16="http://schemas.microsoft.com/office/drawing/2014/main" id="{16B74DB0-A522-42B5-AD1F-29DEBFE274A7}"/>
                </a:ext>
              </a:extLst>
            </p:cNvPr>
            <p:cNvSpPr/>
            <p:nvPr/>
          </p:nvSpPr>
          <p:spPr>
            <a:xfrm>
              <a:off x="3174550" y="2857500"/>
              <a:ext cx="244950" cy="223675"/>
            </a:xfrm>
            <a:custGeom>
              <a:avLst/>
              <a:gdLst/>
              <a:ahLst/>
              <a:cxnLst/>
              <a:rect l="l" t="t" r="r" b="b"/>
              <a:pathLst>
                <a:path w="9798" h="8947" extrusionOk="0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725;p64">
              <a:extLst>
                <a:ext uri="{FF2B5EF4-FFF2-40B4-BE49-F238E27FC236}">
                  <a16:creationId xmlns:a16="http://schemas.microsoft.com/office/drawing/2014/main" id="{B94D0269-6C28-44CB-BAA5-BED40064BDBE}"/>
                </a:ext>
              </a:extLst>
            </p:cNvPr>
            <p:cNvSpPr/>
            <p:nvPr/>
          </p:nvSpPr>
          <p:spPr>
            <a:xfrm>
              <a:off x="3165325" y="2849175"/>
              <a:ext cx="261575" cy="239575"/>
            </a:xfrm>
            <a:custGeom>
              <a:avLst/>
              <a:gdLst/>
              <a:ahLst/>
              <a:cxnLst/>
              <a:rect l="l" t="t" r="r" b="b"/>
              <a:pathLst>
                <a:path w="10463" h="9583" extrusionOk="0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726;p64">
              <a:extLst>
                <a:ext uri="{FF2B5EF4-FFF2-40B4-BE49-F238E27FC236}">
                  <a16:creationId xmlns:a16="http://schemas.microsoft.com/office/drawing/2014/main" id="{B75B8AA7-1678-4AFB-9D2B-85BA6EFE71D2}"/>
                </a:ext>
              </a:extLst>
            </p:cNvPr>
            <p:cNvSpPr/>
            <p:nvPr/>
          </p:nvSpPr>
          <p:spPr>
            <a:xfrm>
              <a:off x="3119100" y="3076550"/>
              <a:ext cx="183025" cy="423600"/>
            </a:xfrm>
            <a:custGeom>
              <a:avLst/>
              <a:gdLst/>
              <a:ahLst/>
              <a:cxnLst/>
              <a:rect l="l" t="t" r="r" b="b"/>
              <a:pathLst>
                <a:path w="7321" h="16944" extrusionOk="0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727;p64">
              <a:extLst>
                <a:ext uri="{FF2B5EF4-FFF2-40B4-BE49-F238E27FC236}">
                  <a16:creationId xmlns:a16="http://schemas.microsoft.com/office/drawing/2014/main" id="{BDFD1BE7-94EF-459E-9714-372F93D699A9}"/>
                </a:ext>
              </a:extLst>
            </p:cNvPr>
            <p:cNvSpPr/>
            <p:nvPr/>
          </p:nvSpPr>
          <p:spPr>
            <a:xfrm>
              <a:off x="3110775" y="3068775"/>
              <a:ext cx="198750" cy="439425"/>
            </a:xfrm>
            <a:custGeom>
              <a:avLst/>
              <a:gdLst/>
              <a:ahLst/>
              <a:cxnLst/>
              <a:rect l="l" t="t" r="r" b="b"/>
              <a:pathLst>
                <a:path w="7950" h="17577" extrusionOk="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728;p64">
              <a:extLst>
                <a:ext uri="{FF2B5EF4-FFF2-40B4-BE49-F238E27FC236}">
                  <a16:creationId xmlns:a16="http://schemas.microsoft.com/office/drawing/2014/main" id="{5010BE34-2400-4C6A-A8DE-6699DE3B5F60}"/>
                </a:ext>
              </a:extLst>
            </p:cNvPr>
            <p:cNvSpPr/>
            <p:nvPr/>
          </p:nvSpPr>
          <p:spPr>
            <a:xfrm>
              <a:off x="3104300" y="2951775"/>
              <a:ext cx="378050" cy="561575"/>
            </a:xfrm>
            <a:custGeom>
              <a:avLst/>
              <a:gdLst/>
              <a:ahLst/>
              <a:cxnLst/>
              <a:rect l="l" t="t" r="r" b="b"/>
              <a:pathLst>
                <a:path w="15122" h="22463" extrusionOk="0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729;p64">
              <a:extLst>
                <a:ext uri="{FF2B5EF4-FFF2-40B4-BE49-F238E27FC236}">
                  <a16:creationId xmlns:a16="http://schemas.microsoft.com/office/drawing/2014/main" id="{8E1C385A-ED50-4CCE-A623-1293B0CAA77C}"/>
                </a:ext>
              </a:extLst>
            </p:cNvPr>
            <p:cNvSpPr/>
            <p:nvPr/>
          </p:nvSpPr>
          <p:spPr>
            <a:xfrm>
              <a:off x="3113550" y="2944025"/>
              <a:ext cx="376200" cy="577100"/>
            </a:xfrm>
            <a:custGeom>
              <a:avLst/>
              <a:gdLst/>
              <a:ahLst/>
              <a:cxnLst/>
              <a:rect l="l" t="t" r="r" b="b"/>
              <a:pathLst>
                <a:path w="15048" h="23084" extrusionOk="0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730;p64">
              <a:extLst>
                <a:ext uri="{FF2B5EF4-FFF2-40B4-BE49-F238E27FC236}">
                  <a16:creationId xmlns:a16="http://schemas.microsoft.com/office/drawing/2014/main" id="{70017E18-5AE3-4DC4-99C1-62601365357B}"/>
                </a:ext>
              </a:extLst>
            </p:cNvPr>
            <p:cNvSpPr/>
            <p:nvPr/>
          </p:nvSpPr>
          <p:spPr>
            <a:xfrm>
              <a:off x="4058150" y="2922175"/>
              <a:ext cx="1011175" cy="521400"/>
            </a:xfrm>
            <a:custGeom>
              <a:avLst/>
              <a:gdLst/>
              <a:ahLst/>
              <a:cxnLst/>
              <a:rect l="l" t="t" r="r" b="b"/>
              <a:pathLst>
                <a:path w="40447" h="20856" extrusionOk="0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731;p64">
              <a:extLst>
                <a:ext uri="{FF2B5EF4-FFF2-40B4-BE49-F238E27FC236}">
                  <a16:creationId xmlns:a16="http://schemas.microsoft.com/office/drawing/2014/main" id="{A871E570-EEE0-405E-BDE2-B7C1751C1648}"/>
                </a:ext>
              </a:extLst>
            </p:cNvPr>
            <p:cNvSpPr/>
            <p:nvPr/>
          </p:nvSpPr>
          <p:spPr>
            <a:xfrm>
              <a:off x="4049825" y="2914800"/>
              <a:ext cx="1026900" cy="537025"/>
            </a:xfrm>
            <a:custGeom>
              <a:avLst/>
              <a:gdLst/>
              <a:ahLst/>
              <a:cxnLst/>
              <a:rect l="l" t="t" r="r" b="b"/>
              <a:pathLst>
                <a:path w="41076" h="21481" extrusionOk="0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732;p64">
              <a:extLst>
                <a:ext uri="{FF2B5EF4-FFF2-40B4-BE49-F238E27FC236}">
                  <a16:creationId xmlns:a16="http://schemas.microsoft.com/office/drawing/2014/main" id="{F1223C07-6685-4EBF-A9CF-81B724E76833}"/>
                </a:ext>
              </a:extLst>
            </p:cNvPr>
            <p:cNvSpPr/>
            <p:nvPr/>
          </p:nvSpPr>
          <p:spPr>
            <a:xfrm>
              <a:off x="5032325" y="2936500"/>
              <a:ext cx="282850" cy="248425"/>
            </a:xfrm>
            <a:custGeom>
              <a:avLst/>
              <a:gdLst/>
              <a:ahLst/>
              <a:cxnLst/>
              <a:rect l="l" t="t" r="r" b="b"/>
              <a:pathLst>
                <a:path w="11314" h="9937" extrusionOk="0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733;p64">
              <a:extLst>
                <a:ext uri="{FF2B5EF4-FFF2-40B4-BE49-F238E27FC236}">
                  <a16:creationId xmlns:a16="http://schemas.microsoft.com/office/drawing/2014/main" id="{94D21B0D-01FE-4AE3-83DC-38557D15EAD9}"/>
                </a:ext>
              </a:extLst>
            </p:cNvPr>
            <p:cNvSpPr/>
            <p:nvPr/>
          </p:nvSpPr>
          <p:spPr>
            <a:xfrm>
              <a:off x="5024000" y="2928650"/>
              <a:ext cx="291175" cy="263450"/>
            </a:xfrm>
            <a:custGeom>
              <a:avLst/>
              <a:gdLst/>
              <a:ahLst/>
              <a:cxnLst/>
              <a:rect l="l" t="t" r="r" b="b"/>
              <a:pathLst>
                <a:path w="11647" h="10538" extrusionOk="0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734;p64">
              <a:extLst>
                <a:ext uri="{FF2B5EF4-FFF2-40B4-BE49-F238E27FC236}">
                  <a16:creationId xmlns:a16="http://schemas.microsoft.com/office/drawing/2014/main" id="{18224363-1966-48A4-9F40-55CAAA79227C}"/>
                </a:ext>
              </a:extLst>
            </p:cNvPr>
            <p:cNvSpPr/>
            <p:nvPr/>
          </p:nvSpPr>
          <p:spPr>
            <a:xfrm>
              <a:off x="5170975" y="3049725"/>
              <a:ext cx="49925" cy="34225"/>
            </a:xfrm>
            <a:custGeom>
              <a:avLst/>
              <a:gdLst/>
              <a:ahLst/>
              <a:cxnLst/>
              <a:rect l="l" t="t" r="r" b="b"/>
              <a:pathLst>
                <a:path w="1997" h="1369" extrusionOk="0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735;p64">
              <a:extLst>
                <a:ext uri="{FF2B5EF4-FFF2-40B4-BE49-F238E27FC236}">
                  <a16:creationId xmlns:a16="http://schemas.microsoft.com/office/drawing/2014/main" id="{694A4A50-ECD0-48B0-B49A-A7D2D0EAB75E}"/>
                </a:ext>
              </a:extLst>
            </p:cNvPr>
            <p:cNvSpPr/>
            <p:nvPr/>
          </p:nvSpPr>
          <p:spPr>
            <a:xfrm>
              <a:off x="5177425" y="3078150"/>
              <a:ext cx="36075" cy="32750"/>
            </a:xfrm>
            <a:custGeom>
              <a:avLst/>
              <a:gdLst/>
              <a:ahLst/>
              <a:cxnLst/>
              <a:rect l="l" t="t" r="r" b="b"/>
              <a:pathLst>
                <a:path w="1443" h="1310" extrusionOk="0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736;p64">
              <a:extLst>
                <a:ext uri="{FF2B5EF4-FFF2-40B4-BE49-F238E27FC236}">
                  <a16:creationId xmlns:a16="http://schemas.microsoft.com/office/drawing/2014/main" id="{BA4DB845-3724-4E2E-8BF7-7BE3E2088752}"/>
                </a:ext>
              </a:extLst>
            </p:cNvPr>
            <p:cNvSpPr/>
            <p:nvPr/>
          </p:nvSpPr>
          <p:spPr>
            <a:xfrm>
              <a:off x="5175600" y="3110600"/>
              <a:ext cx="33275" cy="33575"/>
            </a:xfrm>
            <a:custGeom>
              <a:avLst/>
              <a:gdLst/>
              <a:ahLst/>
              <a:cxnLst/>
              <a:rect l="l" t="t" r="r" b="b"/>
              <a:pathLst>
                <a:path w="1331" h="1343" extrusionOk="0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737;p64">
              <a:extLst>
                <a:ext uri="{FF2B5EF4-FFF2-40B4-BE49-F238E27FC236}">
                  <a16:creationId xmlns:a16="http://schemas.microsoft.com/office/drawing/2014/main" id="{CCB7CB21-2CA4-4BB5-B1A1-E3D5CF9E4085}"/>
                </a:ext>
              </a:extLst>
            </p:cNvPr>
            <p:cNvSpPr/>
            <p:nvPr/>
          </p:nvSpPr>
          <p:spPr>
            <a:xfrm>
              <a:off x="5094250" y="3007225"/>
              <a:ext cx="42550" cy="15725"/>
            </a:xfrm>
            <a:custGeom>
              <a:avLst/>
              <a:gdLst/>
              <a:ahLst/>
              <a:cxnLst/>
              <a:rect l="l" t="t" r="r" b="b"/>
              <a:pathLst>
                <a:path w="1702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738;p64">
              <a:extLst>
                <a:ext uri="{FF2B5EF4-FFF2-40B4-BE49-F238E27FC236}">
                  <a16:creationId xmlns:a16="http://schemas.microsoft.com/office/drawing/2014/main" id="{F061BA72-D3D8-46EA-9285-B32990EC8B63}"/>
                </a:ext>
              </a:extLst>
            </p:cNvPr>
            <p:cNvSpPr/>
            <p:nvPr/>
          </p:nvSpPr>
          <p:spPr>
            <a:xfrm>
              <a:off x="3419475" y="2893525"/>
              <a:ext cx="818000" cy="942775"/>
            </a:xfrm>
            <a:custGeom>
              <a:avLst/>
              <a:gdLst/>
              <a:ahLst/>
              <a:cxnLst/>
              <a:rect l="l" t="t" r="r" b="b"/>
              <a:pathLst>
                <a:path w="32720" h="37711" extrusionOk="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739;p64">
              <a:extLst>
                <a:ext uri="{FF2B5EF4-FFF2-40B4-BE49-F238E27FC236}">
                  <a16:creationId xmlns:a16="http://schemas.microsoft.com/office/drawing/2014/main" id="{3A04DF7C-7F03-4493-AF6F-C2D55D9521CD}"/>
                </a:ext>
              </a:extLst>
            </p:cNvPr>
            <p:cNvSpPr/>
            <p:nvPr/>
          </p:nvSpPr>
          <p:spPr>
            <a:xfrm>
              <a:off x="3411175" y="2886150"/>
              <a:ext cx="833700" cy="957550"/>
            </a:xfrm>
            <a:custGeom>
              <a:avLst/>
              <a:gdLst/>
              <a:ahLst/>
              <a:cxnLst/>
              <a:rect l="l" t="t" r="r" b="b"/>
              <a:pathLst>
                <a:path w="33348" h="38302" extrusionOk="0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740;p64">
              <a:extLst>
                <a:ext uri="{FF2B5EF4-FFF2-40B4-BE49-F238E27FC236}">
                  <a16:creationId xmlns:a16="http://schemas.microsoft.com/office/drawing/2014/main" id="{4CBFF48E-0E33-4F5C-B74C-88752AF992CE}"/>
                </a:ext>
              </a:extLst>
            </p:cNvPr>
            <p:cNvSpPr/>
            <p:nvPr/>
          </p:nvSpPr>
          <p:spPr>
            <a:xfrm>
              <a:off x="3472175" y="3836275"/>
              <a:ext cx="732025" cy="440925"/>
            </a:xfrm>
            <a:custGeom>
              <a:avLst/>
              <a:gdLst/>
              <a:ahLst/>
              <a:cxnLst/>
              <a:rect l="l" t="t" r="r" b="b"/>
              <a:pathLst>
                <a:path w="29281" h="17637" extrusionOk="0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741;p64">
              <a:extLst>
                <a:ext uri="{FF2B5EF4-FFF2-40B4-BE49-F238E27FC236}">
                  <a16:creationId xmlns:a16="http://schemas.microsoft.com/office/drawing/2014/main" id="{5D8FB944-15C0-4670-BC01-52F381FC6440}"/>
                </a:ext>
              </a:extLst>
            </p:cNvPr>
            <p:cNvSpPr/>
            <p:nvPr/>
          </p:nvSpPr>
          <p:spPr>
            <a:xfrm>
              <a:off x="3468475" y="3828900"/>
              <a:ext cx="737575" cy="455675"/>
            </a:xfrm>
            <a:custGeom>
              <a:avLst/>
              <a:gdLst/>
              <a:ahLst/>
              <a:cxnLst/>
              <a:rect l="l" t="t" r="r" b="b"/>
              <a:pathLst>
                <a:path w="29503" h="18227" extrusionOk="0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742;p64">
              <a:extLst>
                <a:ext uri="{FF2B5EF4-FFF2-40B4-BE49-F238E27FC236}">
                  <a16:creationId xmlns:a16="http://schemas.microsoft.com/office/drawing/2014/main" id="{0CCF37FB-EF57-43C3-A3C2-CA3882634AF9}"/>
                </a:ext>
              </a:extLst>
            </p:cNvPr>
            <p:cNvSpPr/>
            <p:nvPr/>
          </p:nvSpPr>
          <p:spPr>
            <a:xfrm>
              <a:off x="3795650" y="4161625"/>
              <a:ext cx="109100" cy="415025"/>
            </a:xfrm>
            <a:custGeom>
              <a:avLst/>
              <a:gdLst/>
              <a:ahLst/>
              <a:cxnLst/>
              <a:rect l="l" t="t" r="r" b="b"/>
              <a:pathLst>
                <a:path w="4364" h="16601" extrusionOk="0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743;p64">
              <a:extLst>
                <a:ext uri="{FF2B5EF4-FFF2-40B4-BE49-F238E27FC236}">
                  <a16:creationId xmlns:a16="http://schemas.microsoft.com/office/drawing/2014/main" id="{BB8D2AEC-A701-4CCD-B9B7-F8618147B4A7}"/>
                </a:ext>
              </a:extLst>
            </p:cNvPr>
            <p:cNvSpPr/>
            <p:nvPr/>
          </p:nvSpPr>
          <p:spPr>
            <a:xfrm>
              <a:off x="3788275" y="4154225"/>
              <a:ext cx="123875" cy="430750"/>
            </a:xfrm>
            <a:custGeom>
              <a:avLst/>
              <a:gdLst/>
              <a:ahLst/>
              <a:cxnLst/>
              <a:rect l="l" t="t" r="r" b="b"/>
              <a:pathLst>
                <a:path w="4955" h="17230" extrusionOk="0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744;p64">
              <a:extLst>
                <a:ext uri="{FF2B5EF4-FFF2-40B4-BE49-F238E27FC236}">
                  <a16:creationId xmlns:a16="http://schemas.microsoft.com/office/drawing/2014/main" id="{F98D9399-E956-41D9-B426-05816D5AAB4A}"/>
                </a:ext>
              </a:extLst>
            </p:cNvPr>
            <p:cNvSpPr/>
            <p:nvPr/>
          </p:nvSpPr>
          <p:spPr>
            <a:xfrm>
              <a:off x="3767925" y="4511925"/>
              <a:ext cx="164550" cy="525000"/>
            </a:xfrm>
            <a:custGeom>
              <a:avLst/>
              <a:gdLst/>
              <a:ahLst/>
              <a:cxnLst/>
              <a:rect l="l" t="t" r="r" b="b"/>
              <a:pathLst>
                <a:path w="6582" h="21000" extrusionOk="0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745;p64">
              <a:extLst>
                <a:ext uri="{FF2B5EF4-FFF2-40B4-BE49-F238E27FC236}">
                  <a16:creationId xmlns:a16="http://schemas.microsoft.com/office/drawing/2014/main" id="{482CB176-1A7E-4FBE-B0ED-7358FD50953C}"/>
                </a:ext>
              </a:extLst>
            </p:cNvPr>
            <p:cNvSpPr/>
            <p:nvPr/>
          </p:nvSpPr>
          <p:spPr>
            <a:xfrm>
              <a:off x="3760550" y="4503600"/>
              <a:ext cx="179325" cy="540725"/>
            </a:xfrm>
            <a:custGeom>
              <a:avLst/>
              <a:gdLst/>
              <a:ahLst/>
              <a:cxnLst/>
              <a:rect l="l" t="t" r="r" b="b"/>
              <a:pathLst>
                <a:path w="7173" h="21629" extrusionOk="0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746;p64">
              <a:extLst>
                <a:ext uri="{FF2B5EF4-FFF2-40B4-BE49-F238E27FC236}">
                  <a16:creationId xmlns:a16="http://schemas.microsoft.com/office/drawing/2014/main" id="{B3AED681-CF32-417F-923C-C87405B7DFA8}"/>
                </a:ext>
              </a:extLst>
            </p:cNvPr>
            <p:cNvSpPr/>
            <p:nvPr/>
          </p:nvSpPr>
          <p:spPr>
            <a:xfrm>
              <a:off x="3244800" y="4999025"/>
              <a:ext cx="1202500" cy="159000"/>
            </a:xfrm>
            <a:custGeom>
              <a:avLst/>
              <a:gdLst/>
              <a:ahLst/>
              <a:cxnLst/>
              <a:rect l="l" t="t" r="r" b="b"/>
              <a:pathLst>
                <a:path w="48100" h="6360" extrusionOk="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747;p64">
              <a:extLst>
                <a:ext uri="{FF2B5EF4-FFF2-40B4-BE49-F238E27FC236}">
                  <a16:creationId xmlns:a16="http://schemas.microsoft.com/office/drawing/2014/main" id="{E5C11C15-DDFA-4C61-8E7C-04C918672C66}"/>
                </a:ext>
              </a:extLst>
            </p:cNvPr>
            <p:cNvSpPr/>
            <p:nvPr/>
          </p:nvSpPr>
          <p:spPr>
            <a:xfrm>
              <a:off x="3237400" y="4991250"/>
              <a:ext cx="1217275" cy="174150"/>
            </a:xfrm>
            <a:custGeom>
              <a:avLst/>
              <a:gdLst/>
              <a:ahLst/>
              <a:cxnLst/>
              <a:rect l="l" t="t" r="r" b="b"/>
              <a:pathLst>
                <a:path w="48691" h="6966" extrusionOk="0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748;p64">
              <a:extLst>
                <a:ext uri="{FF2B5EF4-FFF2-40B4-BE49-F238E27FC236}">
                  <a16:creationId xmlns:a16="http://schemas.microsoft.com/office/drawing/2014/main" id="{45A76F3B-C779-4C40-A4E2-57CD7D1A9002}"/>
                </a:ext>
              </a:extLst>
            </p:cNvPr>
            <p:cNvSpPr/>
            <p:nvPr/>
          </p:nvSpPr>
          <p:spPr>
            <a:xfrm>
              <a:off x="3253125" y="5145975"/>
              <a:ext cx="73025" cy="72125"/>
            </a:xfrm>
            <a:custGeom>
              <a:avLst/>
              <a:gdLst/>
              <a:ahLst/>
              <a:cxnLst/>
              <a:rect l="l" t="t" r="r" b="b"/>
              <a:pathLst>
                <a:path w="2921" h="2885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749;p64">
              <a:extLst>
                <a:ext uri="{FF2B5EF4-FFF2-40B4-BE49-F238E27FC236}">
                  <a16:creationId xmlns:a16="http://schemas.microsoft.com/office/drawing/2014/main" id="{87BE21A7-C0FA-4786-A8F2-E717F16C5216}"/>
                </a:ext>
              </a:extLst>
            </p:cNvPr>
            <p:cNvSpPr/>
            <p:nvPr/>
          </p:nvSpPr>
          <p:spPr>
            <a:xfrm>
              <a:off x="32457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750;p64">
              <a:extLst>
                <a:ext uri="{FF2B5EF4-FFF2-40B4-BE49-F238E27FC236}">
                  <a16:creationId xmlns:a16="http://schemas.microsoft.com/office/drawing/2014/main" id="{49F69096-763D-46F0-9305-94A2E2F63D1E}"/>
                </a:ext>
              </a:extLst>
            </p:cNvPr>
            <p:cNvSpPr/>
            <p:nvPr/>
          </p:nvSpPr>
          <p:spPr>
            <a:xfrm>
              <a:off x="3809525" y="5145975"/>
              <a:ext cx="73050" cy="72125"/>
            </a:xfrm>
            <a:custGeom>
              <a:avLst/>
              <a:gdLst/>
              <a:ahLst/>
              <a:cxnLst/>
              <a:rect l="l" t="t" r="r" b="b"/>
              <a:pathLst>
                <a:path w="2922" h="2885" extrusionOk="0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751;p64">
              <a:extLst>
                <a:ext uri="{FF2B5EF4-FFF2-40B4-BE49-F238E27FC236}">
                  <a16:creationId xmlns:a16="http://schemas.microsoft.com/office/drawing/2014/main" id="{2D4B6357-CD69-4FE6-95ED-530318B1DB7B}"/>
                </a:ext>
              </a:extLst>
            </p:cNvPr>
            <p:cNvSpPr/>
            <p:nvPr/>
          </p:nvSpPr>
          <p:spPr>
            <a:xfrm>
              <a:off x="38021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752;p64">
              <a:extLst>
                <a:ext uri="{FF2B5EF4-FFF2-40B4-BE49-F238E27FC236}">
                  <a16:creationId xmlns:a16="http://schemas.microsoft.com/office/drawing/2014/main" id="{E90A0BC0-2642-4380-A96E-DE8FAD6865EB}"/>
                </a:ext>
              </a:extLst>
            </p:cNvPr>
            <p:cNvSpPr/>
            <p:nvPr/>
          </p:nvSpPr>
          <p:spPr>
            <a:xfrm>
              <a:off x="4369625" y="5145975"/>
              <a:ext cx="72125" cy="72125"/>
            </a:xfrm>
            <a:custGeom>
              <a:avLst/>
              <a:gdLst/>
              <a:ahLst/>
              <a:cxnLst/>
              <a:rect l="l" t="t" r="r" b="b"/>
              <a:pathLst>
                <a:path w="2885" h="2885" extrusionOk="0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753;p64">
              <a:extLst>
                <a:ext uri="{FF2B5EF4-FFF2-40B4-BE49-F238E27FC236}">
                  <a16:creationId xmlns:a16="http://schemas.microsoft.com/office/drawing/2014/main" id="{F2CB6E2B-1AF0-4F04-9FCB-ED455CAC61C0}"/>
                </a:ext>
              </a:extLst>
            </p:cNvPr>
            <p:cNvSpPr/>
            <p:nvPr/>
          </p:nvSpPr>
          <p:spPr>
            <a:xfrm>
              <a:off x="4362225" y="5137650"/>
              <a:ext cx="87850" cy="88750"/>
            </a:xfrm>
            <a:custGeom>
              <a:avLst/>
              <a:gdLst/>
              <a:ahLst/>
              <a:cxnLst/>
              <a:rect l="l" t="t" r="r" b="b"/>
              <a:pathLst>
                <a:path w="3514" h="3550" extrusionOk="0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754;p64">
              <a:extLst>
                <a:ext uri="{FF2B5EF4-FFF2-40B4-BE49-F238E27FC236}">
                  <a16:creationId xmlns:a16="http://schemas.microsoft.com/office/drawing/2014/main" id="{4BD7F589-7125-4979-9E55-30FCFF0A37B6}"/>
                </a:ext>
              </a:extLst>
            </p:cNvPr>
            <p:cNvSpPr/>
            <p:nvPr/>
          </p:nvSpPr>
          <p:spPr>
            <a:xfrm>
              <a:off x="3325200" y="3763275"/>
              <a:ext cx="108175" cy="466775"/>
            </a:xfrm>
            <a:custGeom>
              <a:avLst/>
              <a:gdLst/>
              <a:ahLst/>
              <a:cxnLst/>
              <a:rect l="l" t="t" r="r" b="b"/>
              <a:pathLst>
                <a:path w="4327" h="18671" extrusionOk="0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755;p64">
              <a:extLst>
                <a:ext uri="{FF2B5EF4-FFF2-40B4-BE49-F238E27FC236}">
                  <a16:creationId xmlns:a16="http://schemas.microsoft.com/office/drawing/2014/main" id="{D5BDAA14-D036-4B45-A701-2A15D17D822E}"/>
                </a:ext>
              </a:extLst>
            </p:cNvPr>
            <p:cNvSpPr/>
            <p:nvPr/>
          </p:nvSpPr>
          <p:spPr>
            <a:xfrm>
              <a:off x="331782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756;p64">
              <a:extLst>
                <a:ext uri="{FF2B5EF4-FFF2-40B4-BE49-F238E27FC236}">
                  <a16:creationId xmlns:a16="http://schemas.microsoft.com/office/drawing/2014/main" id="{5D9B7FA5-6BC4-42B1-8FF2-7581C7501B04}"/>
                </a:ext>
              </a:extLst>
            </p:cNvPr>
            <p:cNvSpPr/>
            <p:nvPr/>
          </p:nvSpPr>
          <p:spPr>
            <a:xfrm>
              <a:off x="326420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757;p64">
              <a:extLst>
                <a:ext uri="{FF2B5EF4-FFF2-40B4-BE49-F238E27FC236}">
                  <a16:creationId xmlns:a16="http://schemas.microsoft.com/office/drawing/2014/main" id="{514BF489-6743-47E5-9227-DD98C02756D2}"/>
                </a:ext>
              </a:extLst>
            </p:cNvPr>
            <p:cNvSpPr/>
            <p:nvPr/>
          </p:nvSpPr>
          <p:spPr>
            <a:xfrm>
              <a:off x="3255900" y="3658825"/>
              <a:ext cx="184875" cy="102625"/>
            </a:xfrm>
            <a:custGeom>
              <a:avLst/>
              <a:gdLst/>
              <a:ahLst/>
              <a:cxnLst/>
              <a:rect l="l" t="t" r="r" b="b"/>
              <a:pathLst>
                <a:path w="7395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758;p64">
              <a:extLst>
                <a:ext uri="{FF2B5EF4-FFF2-40B4-BE49-F238E27FC236}">
                  <a16:creationId xmlns:a16="http://schemas.microsoft.com/office/drawing/2014/main" id="{55CB195D-B312-457E-BFD1-A2BBCDA0FE3E}"/>
                </a:ext>
              </a:extLst>
            </p:cNvPr>
            <p:cNvSpPr/>
            <p:nvPr/>
          </p:nvSpPr>
          <p:spPr>
            <a:xfrm>
              <a:off x="4271650" y="3763275"/>
              <a:ext cx="107250" cy="466775"/>
            </a:xfrm>
            <a:custGeom>
              <a:avLst/>
              <a:gdLst/>
              <a:ahLst/>
              <a:cxnLst/>
              <a:rect l="l" t="t" r="r" b="b"/>
              <a:pathLst>
                <a:path w="4290" h="18671" extrusionOk="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759;p64">
              <a:extLst>
                <a:ext uri="{FF2B5EF4-FFF2-40B4-BE49-F238E27FC236}">
                  <a16:creationId xmlns:a16="http://schemas.microsoft.com/office/drawing/2014/main" id="{6BE90077-9421-4654-A0DD-67061A9CBEE9}"/>
                </a:ext>
              </a:extLst>
            </p:cNvPr>
            <p:cNvSpPr/>
            <p:nvPr/>
          </p:nvSpPr>
          <p:spPr>
            <a:xfrm>
              <a:off x="426427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760;p64">
              <a:extLst>
                <a:ext uri="{FF2B5EF4-FFF2-40B4-BE49-F238E27FC236}">
                  <a16:creationId xmlns:a16="http://schemas.microsoft.com/office/drawing/2014/main" id="{4E580F10-38A2-4417-B899-897F9DAAD673}"/>
                </a:ext>
              </a:extLst>
            </p:cNvPr>
            <p:cNvSpPr/>
            <p:nvPr/>
          </p:nvSpPr>
          <p:spPr>
            <a:xfrm>
              <a:off x="427165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761;p64">
              <a:extLst>
                <a:ext uri="{FF2B5EF4-FFF2-40B4-BE49-F238E27FC236}">
                  <a16:creationId xmlns:a16="http://schemas.microsoft.com/office/drawing/2014/main" id="{FE0471B5-0DD5-464A-BBE2-1DB769FA179C}"/>
                </a:ext>
              </a:extLst>
            </p:cNvPr>
            <p:cNvSpPr/>
            <p:nvPr/>
          </p:nvSpPr>
          <p:spPr>
            <a:xfrm>
              <a:off x="4264275" y="3658825"/>
              <a:ext cx="183950" cy="102625"/>
            </a:xfrm>
            <a:custGeom>
              <a:avLst/>
              <a:gdLst/>
              <a:ahLst/>
              <a:cxnLst/>
              <a:rect l="l" t="t" r="r" b="b"/>
              <a:pathLst>
                <a:path w="7358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762;p64">
              <a:extLst>
                <a:ext uri="{FF2B5EF4-FFF2-40B4-BE49-F238E27FC236}">
                  <a16:creationId xmlns:a16="http://schemas.microsoft.com/office/drawing/2014/main" id="{64071778-92D4-48DF-BEEF-C5A8A19F56CD}"/>
                </a:ext>
              </a:extLst>
            </p:cNvPr>
            <p:cNvSpPr/>
            <p:nvPr/>
          </p:nvSpPr>
          <p:spPr>
            <a:xfrm>
              <a:off x="3376050" y="3036800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763;p64">
              <a:extLst>
                <a:ext uri="{FF2B5EF4-FFF2-40B4-BE49-F238E27FC236}">
                  <a16:creationId xmlns:a16="http://schemas.microsoft.com/office/drawing/2014/main" id="{52E476B6-78DD-4CE4-AE29-3CEEF7EB55EE}"/>
                </a:ext>
              </a:extLst>
            </p:cNvPr>
            <p:cNvSpPr/>
            <p:nvPr/>
          </p:nvSpPr>
          <p:spPr>
            <a:xfrm>
              <a:off x="3367725" y="3029400"/>
              <a:ext cx="964950" cy="1271825"/>
            </a:xfrm>
            <a:custGeom>
              <a:avLst/>
              <a:gdLst/>
              <a:ahLst/>
              <a:cxnLst/>
              <a:rect l="l" t="t" r="r" b="b"/>
              <a:pathLst>
                <a:path w="38598" h="50873" extrusionOk="0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764;p64">
              <a:extLst>
                <a:ext uri="{FF2B5EF4-FFF2-40B4-BE49-F238E27FC236}">
                  <a16:creationId xmlns:a16="http://schemas.microsoft.com/office/drawing/2014/main" id="{B9E07852-4006-4536-A4ED-0B737D8F180C}"/>
                </a:ext>
              </a:extLst>
            </p:cNvPr>
            <p:cNvSpPr/>
            <p:nvPr/>
          </p:nvSpPr>
          <p:spPr>
            <a:xfrm>
              <a:off x="3376050" y="3089475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765;p64">
              <a:extLst>
                <a:ext uri="{FF2B5EF4-FFF2-40B4-BE49-F238E27FC236}">
                  <a16:creationId xmlns:a16="http://schemas.microsoft.com/office/drawing/2014/main" id="{E7B499CC-E56B-420F-B7F9-279709BA4DBE}"/>
                </a:ext>
              </a:extLst>
            </p:cNvPr>
            <p:cNvSpPr/>
            <p:nvPr/>
          </p:nvSpPr>
          <p:spPr>
            <a:xfrm>
              <a:off x="3367725" y="3082075"/>
              <a:ext cx="964950" cy="1270900"/>
            </a:xfrm>
            <a:custGeom>
              <a:avLst/>
              <a:gdLst/>
              <a:ahLst/>
              <a:cxnLst/>
              <a:rect l="l" t="t" r="r" b="b"/>
              <a:pathLst>
                <a:path w="38598" h="50836" extrusionOk="0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2106;p37">
            <a:extLst>
              <a:ext uri="{FF2B5EF4-FFF2-40B4-BE49-F238E27FC236}">
                <a16:creationId xmlns:a16="http://schemas.microsoft.com/office/drawing/2014/main" id="{FFAB0521-D8C9-4227-9405-9BB277768A8D}"/>
              </a:ext>
            </a:extLst>
          </p:cNvPr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602" name="Google Shape;2107;p37">
              <a:extLst>
                <a:ext uri="{FF2B5EF4-FFF2-40B4-BE49-F238E27FC236}">
                  <a16:creationId xmlns:a16="http://schemas.microsoft.com/office/drawing/2014/main" id="{FA5FBA90-6CC8-46D1-B44F-3FB3B33DF328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607" name="Google Shape;2108;p37">
                <a:extLst>
                  <a:ext uri="{FF2B5EF4-FFF2-40B4-BE49-F238E27FC236}">
                    <a16:creationId xmlns:a16="http://schemas.microsoft.com/office/drawing/2014/main" id="{A59173B8-CFF9-410C-BFB6-C9995D128BD8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2109;p37">
                <a:extLst>
                  <a:ext uri="{FF2B5EF4-FFF2-40B4-BE49-F238E27FC236}">
                    <a16:creationId xmlns:a16="http://schemas.microsoft.com/office/drawing/2014/main" id="{74ED1778-8F7E-463E-8711-EA8A28A176D4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2110;p37">
              <a:extLst>
                <a:ext uri="{FF2B5EF4-FFF2-40B4-BE49-F238E27FC236}">
                  <a16:creationId xmlns:a16="http://schemas.microsoft.com/office/drawing/2014/main" id="{CAF2EB82-5D28-4169-93AB-5D66172E2F8C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604" name="Google Shape;2111;p37">
                <a:extLst>
                  <a:ext uri="{FF2B5EF4-FFF2-40B4-BE49-F238E27FC236}">
                    <a16:creationId xmlns:a16="http://schemas.microsoft.com/office/drawing/2014/main" id="{C932FF75-E00A-462D-BB61-029BD9C4602D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5" name="Google Shape;2112;p37">
                <a:extLst>
                  <a:ext uri="{FF2B5EF4-FFF2-40B4-BE49-F238E27FC236}">
                    <a16:creationId xmlns:a16="http://schemas.microsoft.com/office/drawing/2014/main" id="{796766AA-0BEA-4CBD-9004-6F0802AAA756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6" name="Google Shape;2113;p37">
                <a:extLst>
                  <a:ext uri="{FF2B5EF4-FFF2-40B4-BE49-F238E27FC236}">
                    <a16:creationId xmlns:a16="http://schemas.microsoft.com/office/drawing/2014/main" id="{BD6D8F89-2673-48CF-956F-450ABECE37F8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609" name="Google Shape;2139;p37">
            <a:extLst>
              <a:ext uri="{FF2B5EF4-FFF2-40B4-BE49-F238E27FC236}">
                <a16:creationId xmlns:a16="http://schemas.microsoft.com/office/drawing/2014/main" id="{0463BB26-2626-4DB8-9F48-DBDF51829678}"/>
              </a:ext>
            </a:extLst>
          </p:cNvPr>
          <p:cNvSpPr txBox="1">
            <a:spLocks/>
          </p:cNvSpPr>
          <p:nvPr/>
        </p:nvSpPr>
        <p:spPr>
          <a:xfrm>
            <a:off x="1681353" y="710601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Usuário com problemas no totem</a:t>
            </a:r>
          </a:p>
        </p:txBody>
      </p:sp>
      <p:sp>
        <p:nvSpPr>
          <p:cNvPr id="610" name="Google Shape;2140;p37">
            <a:extLst>
              <a:ext uri="{FF2B5EF4-FFF2-40B4-BE49-F238E27FC236}">
                <a16:creationId xmlns:a16="http://schemas.microsoft.com/office/drawing/2014/main" id="{B417BF81-EE67-48CC-9315-85E59F7EE0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19108" y="46257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</a:t>
            </a:r>
            <a:endParaRPr dirty="0"/>
          </a:p>
        </p:txBody>
      </p:sp>
      <p:sp>
        <p:nvSpPr>
          <p:cNvPr id="611" name="Google Shape;2147;p37">
            <a:extLst>
              <a:ext uri="{FF2B5EF4-FFF2-40B4-BE49-F238E27FC236}">
                <a16:creationId xmlns:a16="http://schemas.microsoft.com/office/drawing/2014/main" id="{B6232DE9-2328-41B6-BFBB-5E2FFB4CE6FF}"/>
              </a:ext>
            </a:extLst>
          </p:cNvPr>
          <p:cNvSpPr txBox="1">
            <a:spLocks/>
          </p:cNvSpPr>
          <p:nvPr/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253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/>
      <p:bldP spid="333" grpId="0"/>
      <p:bldP spid="334" grpId="0"/>
      <p:bldP spid="335" grpId="0"/>
      <p:bldP spid="336" grpId="0"/>
      <p:bldP spid="337" grpId="0"/>
      <p:bldP spid="338" grpId="0"/>
      <p:bldP spid="339" grpId="0"/>
      <p:bldP spid="340" grpId="0"/>
      <p:bldP spid="609" grpId="0"/>
      <p:bldP spid="610" grpId="0" build="p"/>
      <p:bldP spid="6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687010" y="-17547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Planner</a:t>
            </a:r>
            <a:endParaRPr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EF93C30C-80DF-4360-A2EC-B2672AF3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57" y="499635"/>
            <a:ext cx="2120178" cy="2582633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3C7535F-BC54-4900-ACB1-2095B99BC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56" y="3255088"/>
            <a:ext cx="2120178" cy="180921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22CE120-83A8-4822-B22E-FF5DF045B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187" y="2997382"/>
            <a:ext cx="2333625" cy="206692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1A023A3-0EE0-4E09-8F6D-90ABF64CC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187" y="664888"/>
            <a:ext cx="2333625" cy="2082191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7" name="Imagem 2176">
            <a:extLst>
              <a:ext uri="{FF2B5EF4-FFF2-40B4-BE49-F238E27FC236}">
                <a16:creationId xmlns:a16="http://schemas.microsoft.com/office/drawing/2014/main" id="{51D39899-997A-43FE-882D-7BE65BBB0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164" y="489412"/>
            <a:ext cx="2400197" cy="259285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9" name="Imagem 2178">
            <a:extLst>
              <a:ext uri="{FF2B5EF4-FFF2-40B4-BE49-F238E27FC236}">
                <a16:creationId xmlns:a16="http://schemas.microsoft.com/office/drawing/2014/main" id="{9E3DF502-7076-4271-B125-7A0A65681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164" y="3388913"/>
            <a:ext cx="2636176" cy="134833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Stories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134306" y="13578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Dashboard</a:t>
            </a:r>
            <a:endParaRPr dirty="0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134306" y="1712146"/>
            <a:ext cx="2986003" cy="1243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</a:t>
            </a:r>
            <a:r>
              <a:rPr lang="pt-BR" sz="1400" dirty="0">
                <a:solidFill>
                  <a:schemeClr val="bg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Suporte</a:t>
            </a: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gostaria de poder ter uma </a:t>
            </a:r>
            <a:r>
              <a:rPr lang="pt-BR" sz="14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dashboard</a:t>
            </a: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dos totens, para ter um panorama maior de controle das máquinas em funcionamento.</a:t>
            </a:r>
            <a:endParaRPr sz="11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2" y="1471009"/>
            <a:ext cx="2106963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Sistemas de Alertas</a:t>
            </a:r>
            <a:endParaRPr dirty="0"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68112" y="1837518"/>
            <a:ext cx="3675888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</a:t>
            </a:r>
            <a:r>
              <a:rPr lang="pt-BR" sz="1600" dirty="0">
                <a:solidFill>
                  <a:schemeClr val="bg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Suporte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gostaria de ter um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 de alertas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para permitir a tomada de providencias necessárias para diminuir ou eliminar um perigo iminente.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1223264" y="2891380"/>
            <a:ext cx="2202982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Sistema de Relátorios</a:t>
            </a:r>
            <a:endParaRPr dirty="0"/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1223263" y="3284572"/>
            <a:ext cx="3476153" cy="139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Suporte, gostaria de ter um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 de relatórios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 máquinas, para quando for realizarmos a manutenção, termos uma documentação dos possíveis problemas daquela máquina.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5989883" y="3091427"/>
            <a:ext cx="2297169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Agenda de Manutenção</a:t>
            </a:r>
            <a:endParaRPr dirty="0"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5989883" y="3484619"/>
            <a:ext cx="2988863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Suporte, gostaria de um sistema que estruturasse uma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agenda de manutenção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 máquinas, para eliminar possíveis falhas.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-63558" y="15132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21137" y="304682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4788374" y="3246875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4" grpId="0"/>
      <p:bldP spid="2225" grpId="0" build="p"/>
      <p:bldP spid="2226" grpId="0" build="p"/>
      <p:bldP spid="2227" grpId="0" build="p"/>
      <p:bldP spid="2228" grpId="0" build="p"/>
      <p:bldP spid="2229" grpId="0" build="p"/>
      <p:bldP spid="2230" grpId="0" build="p"/>
      <p:bldP spid="2231" grpId="0" build="p"/>
      <p:bldP spid="2232" grpId="0" build="p"/>
      <p:bldP spid="2233" grpId="0"/>
      <p:bldP spid="2234" grpId="0"/>
      <p:bldP spid="2235" grpId="0"/>
      <p:bldP spid="22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549" y="6304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Backlog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D56756B-49B2-4A0F-AF9A-CA8EC6928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527" y="633091"/>
            <a:ext cx="6980819" cy="438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0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Proto-Persona</a:t>
            </a:r>
            <a:endParaRPr dirty="0"/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F73707C-DE12-4D11-B57C-2F27A6EB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38" y="822893"/>
            <a:ext cx="6922923" cy="38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5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3" name="Google Shape;2183;p40"/>
          <p:cNvGrpSpPr/>
          <p:nvPr/>
        </p:nvGrpSpPr>
        <p:grpSpPr>
          <a:xfrm>
            <a:off x="1896143" y="3298905"/>
            <a:ext cx="175013" cy="27000"/>
            <a:chOff x="5662375" y="212375"/>
            <a:chExt cx="175013" cy="27000"/>
          </a:xfrm>
        </p:grpSpPr>
        <p:sp>
          <p:nvSpPr>
            <p:cNvPr id="2184" name="Google Shape;2184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87" name="Google Shape;2187;p40"/>
          <p:cNvGrpSpPr/>
          <p:nvPr/>
        </p:nvGrpSpPr>
        <p:grpSpPr>
          <a:xfrm>
            <a:off x="4561613" y="3298917"/>
            <a:ext cx="175013" cy="27000"/>
            <a:chOff x="5662375" y="212375"/>
            <a:chExt cx="175013" cy="27000"/>
          </a:xfrm>
        </p:grpSpPr>
        <p:sp>
          <p:nvSpPr>
            <p:cNvPr id="2188" name="Google Shape;2188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91" name="Google Shape;2191;p40"/>
          <p:cNvGrpSpPr/>
          <p:nvPr/>
        </p:nvGrpSpPr>
        <p:grpSpPr>
          <a:xfrm>
            <a:off x="7227083" y="3298905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771295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de Alertas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101247" y="2482506"/>
            <a:ext cx="1764900" cy="667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Agendamento Automático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432199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Relatorios das Máquinas</a:t>
            </a:r>
            <a:endParaRPr dirty="0"/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1773218" y="1976839"/>
            <a:ext cx="420796" cy="370732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06" name="Google Shape;2206;p40"/>
          <p:cNvGrpSpPr/>
          <p:nvPr/>
        </p:nvGrpSpPr>
        <p:grpSpPr>
          <a:xfrm>
            <a:off x="4438721" y="1976850"/>
            <a:ext cx="420796" cy="421770"/>
            <a:chOff x="-3137650" y="2408950"/>
            <a:chExt cx="291450" cy="292125"/>
          </a:xfrm>
        </p:grpSpPr>
        <p:sp>
          <p:nvSpPr>
            <p:cNvPr id="2207" name="Google Shape;2207;p40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8" name="Google Shape;2208;p40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12" name="Google Shape;2212;p40"/>
          <p:cNvGrpSpPr/>
          <p:nvPr/>
        </p:nvGrpSpPr>
        <p:grpSpPr>
          <a:xfrm>
            <a:off x="7104221" y="1977861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sp>
        <p:nvSpPr>
          <p:cNvPr id="39" name="Google Shape;2224;p41">
            <a:extLst>
              <a:ext uri="{FF2B5EF4-FFF2-40B4-BE49-F238E27FC236}">
                <a16:creationId xmlns:a16="http://schemas.microsoft.com/office/drawing/2014/main" id="{8F215E8F-F6BD-4A38-99B7-283BF6839B20}"/>
              </a:ext>
            </a:extLst>
          </p:cNvPr>
          <p:cNvSpPr txBox="1">
            <a:spLocks/>
          </p:cNvSpPr>
          <p:nvPr/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Inovação do Projeto</a:t>
            </a:r>
          </a:p>
        </p:txBody>
      </p:sp>
    </p:spTree>
    <p:extLst>
      <p:ext uri="{BB962C8B-B14F-4D97-AF65-F5344CB8AC3E}">
        <p14:creationId xmlns:p14="http://schemas.microsoft.com/office/powerpoint/2010/main" val="202949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6" grpId="0" build="p"/>
      <p:bldP spid="2197" grpId="0" build="p"/>
      <p:bldP spid="219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9AC2B9B-FD06-484A-AC73-5832D1FF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70" y="911027"/>
            <a:ext cx="6136396" cy="2549312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82E2A8-14EC-4BB8-B418-5A75C678E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858"/>
          <a:stretch/>
        </p:blipFill>
        <p:spPr>
          <a:xfrm>
            <a:off x="3030948" y="1998608"/>
            <a:ext cx="4874113" cy="2923462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site</a:t>
            </a:r>
            <a:endParaRPr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5DC5843-4101-4813-9990-8EF00B61C059}"/>
              </a:ext>
            </a:extLst>
          </p:cNvPr>
          <p:cNvGrpSpPr/>
          <p:nvPr/>
        </p:nvGrpSpPr>
        <p:grpSpPr>
          <a:xfrm>
            <a:off x="5818568" y="1798225"/>
            <a:ext cx="2390296" cy="2314469"/>
            <a:chOff x="5870776" y="1610175"/>
            <a:chExt cx="2390296" cy="2314469"/>
          </a:xfrm>
        </p:grpSpPr>
        <p:pic>
          <p:nvPicPr>
            <p:cNvPr id="6" name="Imagem 5">
              <a:hlinkClick r:id="rId3" action="ppaction://hlinkfile"/>
              <a:extLst>
                <a:ext uri="{FF2B5EF4-FFF2-40B4-BE49-F238E27FC236}">
                  <a16:creationId xmlns:a16="http://schemas.microsoft.com/office/drawing/2014/main" id="{5F947744-5FCD-4F4B-983F-0FEA55DBB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998" y="1610175"/>
              <a:ext cx="1914359" cy="1914359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C42DEA5-46B5-4058-9AC4-16774D7C4158}"/>
                </a:ext>
              </a:extLst>
            </p:cNvPr>
            <p:cNvSpPr txBox="1"/>
            <p:nvPr/>
          </p:nvSpPr>
          <p:spPr>
            <a:xfrm>
              <a:off x="5870776" y="3524534"/>
              <a:ext cx="239029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pt-BR" sz="2000" dirty="0">
                  <a:latin typeface="Bahnschrift" panose="020B0502040204020203" pitchFamily="34" charset="0"/>
                </a:rPr>
                <a:t>Visual Studio Code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4437946-E3B1-43AF-B69E-40D33ABB6AF2}"/>
              </a:ext>
            </a:extLst>
          </p:cNvPr>
          <p:cNvGrpSpPr>
            <a:grpSpLocks noChangeAspect="1"/>
          </p:cNvGrpSpPr>
          <p:nvPr/>
        </p:nvGrpSpPr>
        <p:grpSpPr>
          <a:xfrm>
            <a:off x="749272" y="2181339"/>
            <a:ext cx="2576162" cy="1190099"/>
            <a:chOff x="5415973" y="2016345"/>
            <a:chExt cx="2254369" cy="1041444"/>
          </a:xfrm>
        </p:grpSpPr>
        <p:pic>
          <p:nvPicPr>
            <p:cNvPr id="9" name="Picture 4" descr="Logo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CDF69B5A-EAC0-44B2-81BC-86996BDB4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5973" y="2161458"/>
              <a:ext cx="1132937" cy="736840"/>
            </a:xfrm>
            <a:prstGeom prst="rect">
              <a:avLst/>
            </a:prstGeom>
          </p:spPr>
        </p:pic>
        <p:pic>
          <p:nvPicPr>
            <p:cNvPr id="10" name="Picture 7" descr="A picture containing text, first-aid kit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8DA7FA19-25BC-4A18-AE06-85D07335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07368" y="2016345"/>
              <a:ext cx="1362974" cy="1041444"/>
            </a:xfrm>
            <a:prstGeom prst="rect">
              <a:avLst/>
            </a:prstGeom>
          </p:spPr>
        </p:pic>
      </p:grp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D679F73-E28D-4A89-9F34-E56C311F7BB1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3325434" y="2755405"/>
            <a:ext cx="2603356" cy="20984"/>
          </a:xfrm>
          <a:prstGeom prst="straightConnector1">
            <a:avLst/>
          </a:prstGeom>
          <a:ln w="76200">
            <a:solidFill>
              <a:srgbClr val="E570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0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Diagrama de Banco de Dados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F7883D-6C36-4A61-A186-D515F9C1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29" y="911028"/>
            <a:ext cx="6911342" cy="403554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31" name="Google Shape;2331;p44"/>
          <p:cNvPicPr preferRelativeResize="0"/>
          <p:nvPr/>
        </p:nvPicPr>
        <p:blipFill rotWithShape="1">
          <a:blip r:embed="rId4">
            <a:alphaModFix/>
          </a:blip>
          <a:srcRect l="34985" r="2674"/>
          <a:stretch/>
        </p:blipFill>
        <p:spPr>
          <a:xfrm>
            <a:off x="4718153" y="995200"/>
            <a:ext cx="3144600" cy="315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" name="Google Shape;2308;p43">
            <a:extLst>
              <a:ext uri="{FF2B5EF4-FFF2-40B4-BE49-F238E27FC236}">
                <a16:creationId xmlns:a16="http://schemas.microsoft.com/office/drawing/2014/main" id="{5504CD1E-10C0-4BDD-91A2-43FAA3401F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90068" y="2090010"/>
            <a:ext cx="5759297" cy="481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bg2"/>
                </a:solidFill>
                <a:latin typeface="Fjalla One" panose="02000506040000020004" pitchFamily="2" charset="0"/>
              </a:rPr>
              <a:t>Cliente Linux</a:t>
            </a:r>
            <a:endParaRPr sz="2400" dirty="0">
              <a:solidFill>
                <a:schemeClr val="bg2"/>
              </a:solidFill>
              <a:latin typeface="Fjalla One" panose="020005060400000200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Uma imagem contendo Logotipo&#10;&#10;Descrição gerada automaticamente">
            <a:extLst>
              <a:ext uri="{FF2B5EF4-FFF2-40B4-BE49-F238E27FC236}">
                <a16:creationId xmlns:a16="http://schemas.microsoft.com/office/drawing/2014/main" id="{8854D827-0310-4787-9FFD-CBD88BA2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567" y="0"/>
            <a:ext cx="2654865" cy="1327433"/>
          </a:xfrm>
          <a:prstGeom prst="rect">
            <a:avLst/>
          </a:prstGeom>
        </p:spPr>
      </p:pic>
      <p:sp>
        <p:nvSpPr>
          <p:cNvPr id="3" name="Google Shape;2226;p41">
            <a:extLst>
              <a:ext uri="{FF2B5EF4-FFF2-40B4-BE49-F238E27FC236}">
                <a16:creationId xmlns:a16="http://schemas.microsoft.com/office/drawing/2014/main" id="{1327F7FA-03C7-45B3-A081-47FC33ABA99B}"/>
              </a:ext>
            </a:extLst>
          </p:cNvPr>
          <p:cNvSpPr txBox="1">
            <a:spLocks/>
          </p:cNvSpPr>
          <p:nvPr/>
        </p:nvSpPr>
        <p:spPr>
          <a:xfrm>
            <a:off x="1200622" y="1470851"/>
            <a:ext cx="6742754" cy="2959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Por que Magna?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Quem somos?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Quais problemas identificamos?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Qual solução trazemos?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Como ter acesso a essa solução?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Azure</a:t>
            </a:r>
            <a:br>
              <a:rPr lang="en" dirty="0"/>
            </a:br>
            <a:r>
              <a:rPr lang="en" sz="2400" dirty="0"/>
              <a:t>Nossa </a:t>
            </a:r>
            <a:r>
              <a:rPr lang="en" sz="2400" u="sng" dirty="0"/>
              <a:t>Cloud</a:t>
            </a:r>
            <a:endParaRPr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Lições Aprendidas - Desabafo</a:t>
            </a:r>
            <a:endParaRPr dirty="0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FF684E97-95F4-4332-894B-85330A5A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40" b="15990"/>
          <a:stretch/>
        </p:blipFill>
        <p:spPr>
          <a:xfrm>
            <a:off x="938483" y="1377949"/>
            <a:ext cx="7266883" cy="28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08;p43">
            <a:extLst>
              <a:ext uri="{FF2B5EF4-FFF2-40B4-BE49-F238E27FC236}">
                <a16:creationId xmlns:a16="http://schemas.microsoft.com/office/drawing/2014/main" id="{A1F01B94-7D2C-40D9-8EE7-9619ADB456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Lições Aprendidas - Resolução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8B5E8-754C-4616-B1CE-8CA04214A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6"/>
          <a:stretch/>
        </p:blipFill>
        <p:spPr>
          <a:xfrm>
            <a:off x="912894" y="1333500"/>
            <a:ext cx="7304006" cy="297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5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2326872" y="1620115"/>
            <a:ext cx="4999346" cy="19032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Duvidas?</a:t>
            </a:r>
            <a:endParaRPr sz="8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Conclusão</a:t>
            </a:r>
            <a:endParaRPr dirty="0"/>
          </a:p>
        </p:txBody>
      </p:sp>
      <p:sp>
        <p:nvSpPr>
          <p:cNvPr id="278" name="CaixaDeTexto 277">
            <a:extLst>
              <a:ext uri="{FF2B5EF4-FFF2-40B4-BE49-F238E27FC236}">
                <a16:creationId xmlns:a16="http://schemas.microsoft.com/office/drawing/2014/main" id="{208C690E-DDA5-4011-9696-5A4FAFCB99D3}"/>
              </a:ext>
            </a:extLst>
          </p:cNvPr>
          <p:cNvSpPr txBox="1"/>
          <p:nvPr/>
        </p:nvSpPr>
        <p:spPr>
          <a:xfrm>
            <a:off x="1250719" y="1556087"/>
            <a:ext cx="66425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dirty="0">
                <a:solidFill>
                  <a:schemeClr val="bg2"/>
                </a:solidFill>
                <a:effectLst/>
                <a:latin typeface="Barlow Semi Condensed" panose="00000506000000000000" pitchFamily="2" charset="0"/>
              </a:rPr>
              <a:t>Magna é um projeto que busca ajudar os estabelecimentos que utilizam de totens de autoatendimento, alertando sobre gargalos, estado atual e utilização de componentes.</a:t>
            </a:r>
            <a:endParaRPr lang="pt-BR" sz="2000" dirty="0">
              <a:solidFill>
                <a:schemeClr val="bg2"/>
              </a:solidFill>
              <a:latin typeface="Barlow Semi Condensed" panose="00000506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/>
      <p:bldP spid="27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605;p63">
            <a:extLst>
              <a:ext uri="{FF2B5EF4-FFF2-40B4-BE49-F238E27FC236}">
                <a16:creationId xmlns:a16="http://schemas.microsoft.com/office/drawing/2014/main" id="{081E4AF1-5992-453A-B3ED-DD1C593E0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60" name="Google Shape;3606;p63">
            <a:extLst>
              <a:ext uri="{FF2B5EF4-FFF2-40B4-BE49-F238E27FC236}">
                <a16:creationId xmlns:a16="http://schemas.microsoft.com/office/drawing/2014/main" id="{03BA0B9A-FA74-4938-B502-084930AAFD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7520" y="1709927"/>
            <a:ext cx="3099900" cy="157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Caso surja alguma duvida, mande no nosso e-mail: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magna@sptech.com.br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95647-6262 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magna-monitoring-system.com.br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61" name="Google Shape;3608;p63">
            <a:extLst>
              <a:ext uri="{FF2B5EF4-FFF2-40B4-BE49-F238E27FC236}">
                <a16:creationId xmlns:a16="http://schemas.microsoft.com/office/drawing/2014/main" id="{3FC4DCFF-1B04-4FE5-A94C-E465D1EDDA26}"/>
              </a:ext>
            </a:extLst>
          </p:cNvPr>
          <p:cNvGrpSpPr/>
          <p:nvPr/>
        </p:nvGrpSpPr>
        <p:grpSpPr>
          <a:xfrm>
            <a:off x="3733762" y="3358709"/>
            <a:ext cx="1681025" cy="338359"/>
            <a:chOff x="3733763" y="3183525"/>
            <a:chExt cx="1681025" cy="338359"/>
          </a:xfrm>
        </p:grpSpPr>
        <p:sp>
          <p:nvSpPr>
            <p:cNvPr id="62" name="Google Shape;3609;p63">
              <a:extLst>
                <a:ext uri="{FF2B5EF4-FFF2-40B4-BE49-F238E27FC236}">
                  <a16:creationId xmlns:a16="http://schemas.microsoft.com/office/drawing/2014/main" id="{921EFADE-0B42-408A-83B9-A264DAA78E67}"/>
                </a:ext>
              </a:extLst>
            </p:cNvPr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3610;p63">
              <a:extLst>
                <a:ext uri="{FF2B5EF4-FFF2-40B4-BE49-F238E27FC236}">
                  <a16:creationId xmlns:a16="http://schemas.microsoft.com/office/drawing/2014/main" id="{2FAC94D6-C880-4722-A60A-44DA9537AD93}"/>
                </a:ext>
              </a:extLst>
            </p:cNvPr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70" name="Google Shape;3611;p63">
                <a:extLst>
                  <a:ext uri="{FF2B5EF4-FFF2-40B4-BE49-F238E27FC236}">
                    <a16:creationId xmlns:a16="http://schemas.microsoft.com/office/drawing/2014/main" id="{D7238B7A-1C1E-4E07-8CA0-91B3B8837232}"/>
                  </a:ext>
                </a:extLst>
              </p:cNvPr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612;p63">
                <a:extLst>
                  <a:ext uri="{FF2B5EF4-FFF2-40B4-BE49-F238E27FC236}">
                    <a16:creationId xmlns:a16="http://schemas.microsoft.com/office/drawing/2014/main" id="{28C6F732-CA99-4B9C-8E53-049DAE2FFACB}"/>
                  </a:ext>
                </a:extLst>
              </p:cNvPr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613;p63">
                <a:extLst>
                  <a:ext uri="{FF2B5EF4-FFF2-40B4-BE49-F238E27FC236}">
                    <a16:creationId xmlns:a16="http://schemas.microsoft.com/office/drawing/2014/main" id="{A37C3EB4-7F28-4EEB-9787-D4B7EF76F625}"/>
                  </a:ext>
                </a:extLst>
              </p:cNvPr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614;p63">
                <a:extLst>
                  <a:ext uri="{FF2B5EF4-FFF2-40B4-BE49-F238E27FC236}">
                    <a16:creationId xmlns:a16="http://schemas.microsoft.com/office/drawing/2014/main" id="{35B3B7FC-D37B-491A-8A2A-6ED0C54587AB}"/>
                  </a:ext>
                </a:extLst>
              </p:cNvPr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3615;p63">
              <a:extLst>
                <a:ext uri="{FF2B5EF4-FFF2-40B4-BE49-F238E27FC236}">
                  <a16:creationId xmlns:a16="http://schemas.microsoft.com/office/drawing/2014/main" id="{3B4CFE23-28D8-4DE1-BF6B-610F2823876F}"/>
                </a:ext>
              </a:extLst>
            </p:cNvPr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66" name="Google Shape;3616;p63">
                <a:extLst>
                  <a:ext uri="{FF2B5EF4-FFF2-40B4-BE49-F238E27FC236}">
                    <a16:creationId xmlns:a16="http://schemas.microsoft.com/office/drawing/2014/main" id="{EC473101-D981-4DE5-B669-11FF71656C88}"/>
                  </a:ext>
                </a:extLst>
              </p:cNvPr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617;p63">
                <a:extLst>
                  <a:ext uri="{FF2B5EF4-FFF2-40B4-BE49-F238E27FC236}">
                    <a16:creationId xmlns:a16="http://schemas.microsoft.com/office/drawing/2014/main" id="{C43FC301-6387-496E-8DBE-9F61822BD13C}"/>
                  </a:ext>
                </a:extLst>
              </p:cNvPr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618;p63">
                <a:extLst>
                  <a:ext uri="{FF2B5EF4-FFF2-40B4-BE49-F238E27FC236}">
                    <a16:creationId xmlns:a16="http://schemas.microsoft.com/office/drawing/2014/main" id="{0D81B71C-FBC6-4139-ADEB-EE9934C65371}"/>
                  </a:ext>
                </a:extLst>
              </p:cNvPr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619;p63">
                <a:extLst>
                  <a:ext uri="{FF2B5EF4-FFF2-40B4-BE49-F238E27FC236}">
                    <a16:creationId xmlns:a16="http://schemas.microsoft.com/office/drawing/2014/main" id="{A0AC6CEE-2D54-4442-BE55-4089D0EEE346}"/>
                  </a:ext>
                </a:extLst>
              </p:cNvPr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3620;p63">
              <a:extLst>
                <a:ext uri="{FF2B5EF4-FFF2-40B4-BE49-F238E27FC236}">
                  <a16:creationId xmlns:a16="http://schemas.microsoft.com/office/drawing/2014/main" id="{DB4A05A5-BF27-48A8-A24F-D9F89709E880}"/>
                </a:ext>
              </a:extLst>
            </p:cNvPr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9422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Agradecimentos</a:t>
            </a:r>
            <a:endParaRPr dirty="0"/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1980375" y="1074788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51"/>
          <p:cNvSpPr txBox="1">
            <a:spLocks noGrp="1"/>
          </p:cNvSpPr>
          <p:nvPr>
            <p:ph type="subTitle" idx="2"/>
          </p:nvPr>
        </p:nvSpPr>
        <p:spPr>
          <a:xfrm>
            <a:off x="3680379" y="1274717"/>
            <a:ext cx="1769229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Nossa equipe</a:t>
            </a:r>
            <a:endParaRPr dirty="0"/>
          </a:p>
        </p:txBody>
      </p:sp>
      <p:sp>
        <p:nvSpPr>
          <p:cNvPr id="2932" name="Google Shape;2932;p51"/>
          <p:cNvSpPr txBox="1">
            <a:spLocks noGrp="1"/>
          </p:cNvSpPr>
          <p:nvPr>
            <p:ph type="subTitle" idx="1"/>
          </p:nvPr>
        </p:nvSpPr>
        <p:spPr>
          <a:xfrm>
            <a:off x="6217919" y="1819656"/>
            <a:ext cx="1870143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Claudio Frizzarini</a:t>
            </a:r>
            <a:endParaRPr dirty="0"/>
          </a:p>
        </p:txBody>
      </p:sp>
      <p:sp>
        <p:nvSpPr>
          <p:cNvPr id="2933" name="Google Shape;2933;p51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Michelly Borges</a:t>
            </a:r>
            <a:endParaRPr dirty="0"/>
          </a:p>
        </p:txBody>
      </p:sp>
      <p:sp>
        <p:nvSpPr>
          <p:cNvPr id="2934" name="Google Shape;2934;p51"/>
          <p:cNvSpPr txBox="1">
            <a:spLocks noGrp="1"/>
          </p:cNvSpPr>
          <p:nvPr>
            <p:ph type="subTitle" idx="4"/>
          </p:nvPr>
        </p:nvSpPr>
        <p:spPr>
          <a:xfrm>
            <a:off x="6305807" y="210910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Professor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5" name="Google Shape;2935;p51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403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Alunos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6" name="Google Shape;2936;p51"/>
          <p:cNvSpPr txBox="1">
            <a:spLocks noGrp="1"/>
          </p:cNvSpPr>
          <p:nvPr>
            <p:ph type="subTitle" idx="6"/>
          </p:nvPr>
        </p:nvSpPr>
        <p:spPr>
          <a:xfrm>
            <a:off x="1173860" y="2046242"/>
            <a:ext cx="1860975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Suporte na empresa GenialTec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937" name="Google Shape;2937;p51"/>
          <p:cNvGrpSpPr/>
          <p:nvPr/>
        </p:nvGrpSpPr>
        <p:grpSpPr>
          <a:xfrm>
            <a:off x="2021644" y="1725712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5" name="Google Shape;2945;p51"/>
          <p:cNvGrpSpPr/>
          <p:nvPr/>
        </p:nvGrpSpPr>
        <p:grpSpPr>
          <a:xfrm>
            <a:off x="6949194" y="1725699"/>
            <a:ext cx="175013" cy="27000"/>
            <a:chOff x="5662375" y="212375"/>
            <a:chExt cx="175013" cy="27000"/>
          </a:xfrm>
        </p:grpSpPr>
        <p:sp>
          <p:nvSpPr>
            <p:cNvPr id="2946" name="Google Shape;2946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Pode ser uma imagem de texto que diz &quot;genialtec soluções em tecnologia&quot;">
            <a:extLst>
              <a:ext uri="{FF2B5EF4-FFF2-40B4-BE49-F238E27FC236}">
                <a16:creationId xmlns:a16="http://schemas.microsoft.com/office/drawing/2014/main" id="{F832AC57-99BA-4E22-B4C5-495BF0524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89994" l="7703" r="93784">
                        <a14:foregroundMark x1="15946" y1="53408" x2="15946" y2="53408"/>
                        <a14:foregroundMark x1="11757" y1="46091" x2="11757" y2="46091"/>
                        <a14:foregroundMark x1="17432" y1="45403" x2="17432" y2="45403"/>
                        <a14:foregroundMark x1="11014" y1="45966" x2="11014" y2="45966"/>
                        <a14:foregroundMark x1="13041" y1="46091" x2="13041" y2="46091"/>
                        <a14:foregroundMark x1="7770" y1="48655" x2="13446" y2="46091"/>
                        <a14:foregroundMark x1="9797" y1="45466" x2="9797" y2="45466"/>
                        <a14:foregroundMark x1="8378" y1="46404" x2="8378" y2="46404"/>
                        <a14:foregroundMark x1="22365" y1="46592" x2="22365" y2="46592"/>
                        <a14:foregroundMark x1="33446" y1="47405" x2="33446" y2="47405"/>
                        <a14:foregroundMark x1="45068" y1="47842" x2="45068" y2="47842"/>
                        <a14:foregroundMark x1="44932" y1="54847" x2="44932" y2="54847"/>
                        <a14:foregroundMark x1="45068" y1="54034" x2="45135" y2="51595"/>
                        <a14:foregroundMark x1="45676" y1="53221" x2="44797" y2="48968"/>
                        <a14:foregroundMark x1="45068" y1="52283" x2="44392" y2="48843"/>
                        <a14:foregroundMark x1="44595" y1="48968" x2="45135" y2="53096"/>
                        <a14:foregroundMark x1="39324" y1="46279" x2="37365" y2="46404"/>
                        <a14:foregroundMark x1="40473" y1="47342" x2="41757" y2="54096"/>
                        <a14:foregroundMark x1="39257" y1="55472" x2="39257" y2="55472"/>
                        <a14:foregroundMark x1="40338" y1="55222" x2="40135" y2="53096"/>
                        <a14:foregroundMark x1="33851" y1="55159" x2="32838" y2="47029"/>
                        <a14:foregroundMark x1="33716" y1="47342" x2="33446" y2="49343"/>
                        <a14:foregroundMark x1="32297" y1="46717" x2="32297" y2="49031"/>
                        <a14:foregroundMark x1="16757" y1="45466" x2="8311" y2="47029"/>
                        <a14:foregroundMark x1="17500" y1="45904" x2="17162" y2="45716"/>
                        <a14:foregroundMark x1="21554" y1="46029" x2="26622" y2="44966"/>
                        <a14:foregroundMark x1="25946" y1="45216" x2="24324" y2="45278"/>
                        <a14:foregroundMark x1="25743" y1="44966" x2="25000" y2="45216"/>
                        <a14:foregroundMark x1="25068" y1="45278" x2="23243" y2="45278"/>
                        <a14:foregroundMark x1="18176" y1="45278" x2="16081" y2="45779"/>
                        <a14:foregroundMark x1="40676" y1="52095" x2="41216" y2="55347"/>
                        <a14:foregroundMark x1="42095" y1="55159" x2="41622" y2="55847"/>
                        <a14:foregroundMark x1="41622" y1="55847" x2="41622" y2="55847"/>
                        <a14:foregroundMark x1="41622" y1="55847" x2="41622" y2="55847"/>
                        <a14:foregroundMark x1="41757" y1="55847" x2="41757" y2="55847"/>
                        <a14:foregroundMark x1="41554" y1="55472" x2="41554" y2="55472"/>
                        <a14:foregroundMark x1="41554" y1="55472" x2="41554" y2="55472"/>
                        <a14:foregroundMark x1="41554" y1="55472" x2="41554" y2="55472"/>
                        <a14:foregroundMark x1="41554" y1="55472" x2="41351" y2="55722"/>
                        <a14:foregroundMark x1="45946" y1="49281" x2="44054" y2="53033"/>
                        <a14:foregroundMark x1="44797" y1="43340" x2="44797" y2="43340"/>
                        <a14:foregroundMark x1="50000" y1="46904" x2="50000" y2="46904"/>
                        <a14:foregroundMark x1="56149" y1="46404" x2="56149" y2="46404"/>
                        <a14:foregroundMark x1="50676" y1="54534" x2="50676" y2="54534"/>
                        <a14:foregroundMark x1="52297" y1="54847" x2="52297" y2="54847"/>
                        <a14:foregroundMark x1="48784" y1="55159" x2="48784" y2="55159"/>
                        <a14:foregroundMark x1="48581" y1="53596" x2="48581" y2="53596"/>
                        <a14:foregroundMark x1="49324" y1="53533" x2="51554" y2="55535"/>
                        <a14:foregroundMark x1="54730" y1="54659" x2="51419" y2="55034"/>
                        <a14:foregroundMark x1="48311" y1="53221" x2="49459" y2="54409"/>
                        <a14:foregroundMark x1="55811" y1="53033" x2="55608" y2="52408"/>
                        <a14:foregroundMark x1="54595" y1="45779" x2="49189" y2="47405"/>
                        <a14:foregroundMark x1="50068" y1="47405" x2="50946" y2="46529"/>
                        <a14:foregroundMark x1="54932" y1="46029" x2="54932" y2="46029"/>
                        <a14:foregroundMark x1="54392" y1="45216" x2="54392" y2="45216"/>
                        <a14:foregroundMark x1="54932" y1="45466" x2="54189" y2="45278"/>
                        <a14:foregroundMark x1="49527" y1="47717" x2="49324" y2="48218"/>
                        <a14:foregroundMark x1="60743" y1="43777" x2="61757" y2="43840"/>
                        <a14:foregroundMark x1="67027" y1="44090" x2="67568" y2="53721"/>
                        <a14:foregroundMark x1="67770" y1="54909" x2="67770" y2="54909"/>
                        <a14:foregroundMark x1="69527" y1="55722" x2="67095" y2="54909"/>
                        <a14:foregroundMark x1="80270" y1="49531" x2="80270" y2="49531"/>
                        <a14:foregroundMark x1="85541" y1="48718" x2="85541" y2="48718"/>
                        <a14:foregroundMark x1="93784" y1="48218" x2="93784" y2="48218"/>
                        <a14:foregroundMark x1="92703" y1="47405" x2="92703" y2="47405"/>
                        <a14:foregroundMark x1="93581" y1="47655" x2="93581" y2="47655"/>
                        <a14:foregroundMark x1="93784" y1="50657" x2="93784" y2="50657"/>
                        <a14:backgroundMark x1="54865" y1="52345" x2="54865" y2="52345"/>
                        <a14:backgroundMark x1="54865" y1="52345" x2="55946" y2="52345"/>
                        <a14:backgroundMark x1="68176" y1="54659" x2="66892" y2="56285"/>
                        <a14:backgroundMark x1="66892" y1="56285" x2="66892" y2="56285"/>
                        <a14:backgroundMark x1="39939" y1="53785" x2="20135" y2="65353"/>
                        <a14:backgroundMark x1="42382" y1="52358" x2="42572" y2="52247"/>
                        <a14:backgroundMark x1="49418" y1="48249" x2="46954" y2="49688"/>
                        <a14:backgroundMark x1="75811" y1="32833" x2="54741" y2="45140"/>
                        <a14:backgroundMark x1="20135" y1="65353" x2="60068" y2="57661"/>
                        <a14:backgroundMark x1="32618" y1="47152" x2="26419" y2="44778"/>
                        <a14:backgroundMark x1="39792" y1="49899" x2="34788" y2="47983"/>
                        <a14:backgroundMark x1="43758" y1="51417" x2="42309" y2="50862"/>
                        <a14:backgroundMark x1="48369" y1="53182" x2="46195" y2="52350"/>
                        <a14:backgroundMark x1="60068" y1="57661" x2="54713" y2="55611"/>
                        <a14:backgroundMark x1="7942" y1="46561" x2="4392" y2="46904"/>
                        <a14:backgroundMark x1="23118" y1="45097" x2="18400" y2="45553"/>
                        <a14:backgroundMark x1="26419" y1="44778" x2="25686" y2="44849"/>
                        <a14:backgroundMark x1="50695" y1="56234" x2="56216" y2="56660"/>
                        <a14:backgroundMark x1="40811" y1="55472" x2="50619" y2="5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819" b="37910"/>
          <a:stretch/>
        </p:blipFill>
        <p:spPr bwMode="auto">
          <a:xfrm>
            <a:off x="1394146" y="2705702"/>
            <a:ext cx="1356768" cy="31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{a} logo">
            <a:extLst>
              <a:ext uri="{FF2B5EF4-FFF2-40B4-BE49-F238E27FC236}">
                <a16:creationId xmlns:a16="http://schemas.microsoft.com/office/drawing/2014/main" id="{BD98FAE7-F10F-46EC-98ED-C8EA22637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3" r="-1196"/>
          <a:stretch/>
        </p:blipFill>
        <p:spPr bwMode="auto">
          <a:xfrm>
            <a:off x="7016833" y="2719073"/>
            <a:ext cx="1139466" cy="5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tefanini Vagas">
            <a:extLst>
              <a:ext uri="{FF2B5EF4-FFF2-40B4-BE49-F238E27FC236}">
                <a16:creationId xmlns:a16="http://schemas.microsoft.com/office/drawing/2014/main" id="{4CB52964-7036-42DF-A628-43E0D7AC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820" y="1931082"/>
            <a:ext cx="972000" cy="24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estão financeira inteligente | Valemobi">
            <a:extLst>
              <a:ext uri="{FF2B5EF4-FFF2-40B4-BE49-F238E27FC236}">
                <a16:creationId xmlns:a16="http://schemas.microsoft.com/office/drawing/2014/main" id="{C2E2506C-8CD8-4B36-8804-FB7E5A474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" t="30166" r="6194" b="32854"/>
          <a:stretch/>
        </p:blipFill>
        <p:spPr bwMode="auto">
          <a:xfrm>
            <a:off x="4553477" y="1913899"/>
            <a:ext cx="1138948" cy="2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8" grpId="0"/>
      <p:bldP spid="2931" grpId="0" build="p"/>
      <p:bldP spid="2932" grpId="0" build="p"/>
      <p:bldP spid="2933" grpId="0" build="p"/>
      <p:bldP spid="2934" grpId="0" build="p"/>
      <p:bldP spid="2935" grpId="0" build="p"/>
      <p:bldP spid="293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o que falaremos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708232" y="914328"/>
            <a:ext cx="7984075" cy="4109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rgbClr val="30394B"/>
                </a:solidFill>
              </a:rPr>
              <a:t>Contextualização do </a:t>
            </a:r>
            <a:r>
              <a:rPr lang="pt-BR" sz="1600" dirty="0">
                <a:solidFill>
                  <a:schemeClr val="accent1"/>
                </a:solidFill>
              </a:rPr>
              <a:t>Projeto Magna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lang="pt-BR" sz="1600"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Instruções 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de como funcionará nossa solução. 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Diagrama de solução de Negócio.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chemeClr val="accent1"/>
                </a:solidFill>
              </a:rPr>
              <a:t>Nossa</a:t>
            </a:r>
            <a:r>
              <a:rPr lang="pt-BR" sz="1600" dirty="0"/>
              <a:t> </a:t>
            </a:r>
            <a:r>
              <a:rPr lang="pt-BR" sz="1600" dirty="0">
                <a:solidFill>
                  <a:schemeClr val="tx1"/>
                </a:solidFill>
              </a:rPr>
              <a:t>equipe.</a:t>
            </a:r>
            <a:endParaRPr lang="pt-BR" sz="1600" dirty="0">
              <a:solidFill>
                <a:schemeClr val="tx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Nosso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Planner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Product Backlog.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Ferramentas que utlizamos para desenvolver a solução de Negócio: </a:t>
            </a:r>
            <a:r>
              <a:rPr lang="pt-BR" sz="1600" dirty="0"/>
              <a:t>UserStorys,  StoryBoard</a:t>
            </a:r>
            <a:r>
              <a:rPr lang="en" sz="1600" dirty="0"/>
              <a:t> e </a:t>
            </a: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Proto-Persona.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Nossa Inovação.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Diagrama de solução Técnica.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Partindo para a parte técnica: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GitHub;</a:t>
            </a: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Site Estático;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Diagrama de Banco de Dados;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Cliente Linux;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Azure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</a:t>
            </a:r>
            <a:r>
              <a:rPr lang="pt-BR" sz="1600" dirty="0"/>
              <a:t>clusão.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077685" y="742180"/>
            <a:ext cx="475868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Sobre nossa equipe</a:t>
            </a:r>
            <a:endParaRPr sz="4700" dirty="0"/>
          </a:p>
        </p:txBody>
      </p:sp>
      <p:pic>
        <p:nvPicPr>
          <p:cNvPr id="10" name="Imagem 9" descr="Homem com camiseta preta&#10;&#10;Descrição gerada automaticamente">
            <a:extLst>
              <a:ext uri="{FF2B5EF4-FFF2-40B4-BE49-F238E27FC236}">
                <a16:creationId xmlns:a16="http://schemas.microsoft.com/office/drawing/2014/main" id="{473F57A8-5238-4546-9838-F455C093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20" y="2122211"/>
            <a:ext cx="1273652" cy="127365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 descr="Pessoa olhando para a câmera&#10;&#10;Descrição gerada automaticamente">
            <a:extLst>
              <a:ext uri="{FF2B5EF4-FFF2-40B4-BE49-F238E27FC236}">
                <a16:creationId xmlns:a16="http://schemas.microsoft.com/office/drawing/2014/main" id="{06FA118E-99E8-4172-9B3B-641D79B97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67" t="7790" r="12764" b="4435"/>
          <a:stretch/>
        </p:blipFill>
        <p:spPr>
          <a:xfrm>
            <a:off x="4056642" y="2037846"/>
            <a:ext cx="1188529" cy="141035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m 15" descr="Uma imagem contendo pessoa, ao ar livre, mulher, jovem&#10;&#10;Descrição gerada automaticamente">
            <a:extLst>
              <a:ext uri="{FF2B5EF4-FFF2-40B4-BE49-F238E27FC236}">
                <a16:creationId xmlns:a16="http://schemas.microsoft.com/office/drawing/2014/main" id="{BE925494-ECE3-49BF-93AD-BCAC94FAC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60" y="2122211"/>
            <a:ext cx="1298142" cy="129814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 descr="Pessoa de cabelos curtos sorrindo&#10;&#10;Descrição gerada automaticamente">
            <a:extLst>
              <a:ext uri="{FF2B5EF4-FFF2-40B4-BE49-F238E27FC236}">
                <a16:creationId xmlns:a16="http://schemas.microsoft.com/office/drawing/2014/main" id="{6AB1693F-ECAD-4E40-A90A-CECFBE1F4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740" y="2088776"/>
            <a:ext cx="1056587" cy="140878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AA53725-06A2-4072-94CC-303DE6BF9625}"/>
              </a:ext>
            </a:extLst>
          </p:cNvPr>
          <p:cNvSpPr txBox="1"/>
          <p:nvPr/>
        </p:nvSpPr>
        <p:spPr>
          <a:xfrm>
            <a:off x="819515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Gustavo Moraes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6ADE1A3-15E9-4981-8814-6A2714952322}"/>
              </a:ext>
            </a:extLst>
          </p:cNvPr>
          <p:cNvSpPr txBox="1"/>
          <p:nvPr/>
        </p:nvSpPr>
        <p:spPr>
          <a:xfrm>
            <a:off x="2288549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Osakwe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10206A7-1538-4CE8-A0CB-5062617CB8DF}"/>
              </a:ext>
            </a:extLst>
          </p:cNvPr>
          <p:cNvSpPr txBox="1"/>
          <p:nvPr/>
        </p:nvSpPr>
        <p:spPr>
          <a:xfrm>
            <a:off x="3856010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Lacerda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FE5934-55D9-428C-9C26-4D924F6D6CFB}"/>
              </a:ext>
            </a:extLst>
          </p:cNvPr>
          <p:cNvSpPr txBox="1"/>
          <p:nvPr/>
        </p:nvSpPr>
        <p:spPr>
          <a:xfrm>
            <a:off x="5385157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Renan Oliveira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20121F6-5BEE-4B82-9030-8CC95E28584D}"/>
              </a:ext>
            </a:extLst>
          </p:cNvPr>
          <p:cNvSpPr txBox="1"/>
          <p:nvPr/>
        </p:nvSpPr>
        <p:spPr>
          <a:xfrm>
            <a:off x="6806302" y="3495495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Vinicius Augusto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021CDB-4E4C-4FF2-97C7-B3023E50D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9" b="10897"/>
          <a:stretch/>
        </p:blipFill>
        <p:spPr bwMode="auto">
          <a:xfrm>
            <a:off x="2446063" y="2098956"/>
            <a:ext cx="1355141" cy="134924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44229D-0062-4881-9AD3-4B29F64A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293398"/>
            <a:ext cx="7240921" cy="3289176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A51761-EC29-4210-8D85-C71C3EDC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55" y="1357476"/>
            <a:ext cx="3735705" cy="33967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FBBC8E-4EDB-42D8-940B-3A71FD2D4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070" y="1357476"/>
            <a:ext cx="3735705" cy="336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749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7BE556-54FF-4BA5-A580-D047FBD67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272701"/>
            <a:ext cx="3616901" cy="32760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E200DA-7392-4C68-947A-C67BCC41A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739" y="1281272"/>
            <a:ext cx="3588671" cy="326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020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53A1EB-A9D6-457A-8BBF-F873ED4D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" y="1308213"/>
            <a:ext cx="3603950" cy="32617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A4057F-AA22-469D-A65D-C4F631043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441" y="1281213"/>
            <a:ext cx="3632682" cy="3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028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34A9E2-F659-4EE2-8833-D3398953D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308213"/>
            <a:ext cx="3594041" cy="32584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2D9E53F-9375-4F12-9260-EFB74385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747" y="1281213"/>
            <a:ext cx="3624183" cy="328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789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26B6800077740943CAA0EE0A90325" ma:contentTypeVersion="7" ma:contentTypeDescription="Create a new document." ma:contentTypeScope="" ma:versionID="b3438f2a0c17ea01619ccb57a8f1f6d0">
  <xsd:schema xmlns:xsd="http://www.w3.org/2001/XMLSchema" xmlns:xs="http://www.w3.org/2001/XMLSchema" xmlns:p="http://schemas.microsoft.com/office/2006/metadata/properties" xmlns:ns3="c14df721-83d0-478d-aefc-5e63513a87b4" xmlns:ns4="659efe37-a1ff-41bd-b7f7-e81fdb610ca5" targetNamespace="http://schemas.microsoft.com/office/2006/metadata/properties" ma:root="true" ma:fieldsID="1d8a20ef38fd855839fb7d78a65c173d" ns3:_="" ns4:_="">
    <xsd:import namespace="c14df721-83d0-478d-aefc-5e63513a87b4"/>
    <xsd:import namespace="659efe37-a1ff-41bd-b7f7-e81fdb610c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df721-83d0-478d-aefc-5e63513a87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9efe37-a1ff-41bd-b7f7-e81fdb610c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6050B2-3563-47DF-B192-69F6797CD9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F44F21-3727-431B-A4F0-7EA984F7F6C4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659efe37-a1ff-41bd-b7f7-e81fdb610ca5"/>
    <ds:schemaRef ds:uri="c14df721-83d0-478d-aefc-5e63513a87b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7E58841-8172-4BB9-97DA-93FC39CA59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4df721-83d0-478d-aefc-5e63513a87b4"/>
    <ds:schemaRef ds:uri="659efe37-a1ff-41bd-b7f7-e81fdb610c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535</Words>
  <Application>Microsoft Office PowerPoint</Application>
  <PresentationFormat>Apresentação na tela (16:9)</PresentationFormat>
  <Paragraphs>126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4" baseType="lpstr">
      <vt:lpstr>Arial</vt:lpstr>
      <vt:lpstr>Barlow Semi Condensed Medium</vt:lpstr>
      <vt:lpstr>Fjalla One</vt:lpstr>
      <vt:lpstr>Roboto Condensed Light</vt:lpstr>
      <vt:lpstr>Barlow Semi Condensed Light</vt:lpstr>
      <vt:lpstr>Barlow Semi Condensed</vt:lpstr>
      <vt:lpstr>Bahnschrift</vt:lpstr>
      <vt:lpstr>Technology Consulting by Slidesgo</vt:lpstr>
      <vt:lpstr>Apresentação do PowerPoint</vt:lpstr>
      <vt:lpstr>Apresentação do PowerPoint</vt:lpstr>
      <vt:lpstr>Sobre o que falaremos</vt:lpstr>
      <vt:lpstr>Sobre nossa equipe</vt:lpstr>
      <vt:lpstr>01</vt:lpstr>
      <vt:lpstr>01</vt:lpstr>
      <vt:lpstr>01</vt:lpstr>
      <vt:lpstr>01</vt:lpstr>
      <vt:lpstr>01</vt:lpstr>
      <vt:lpstr>Apresentação do PowerPoint</vt:lpstr>
      <vt:lpstr>Nosso Planner</vt:lpstr>
      <vt:lpstr>User Stories</vt:lpstr>
      <vt:lpstr>Product Backlog</vt:lpstr>
      <vt:lpstr>Proto-Persona</vt:lpstr>
      <vt:lpstr>Apresentação do PowerPoint</vt:lpstr>
      <vt:lpstr>GitHub</vt:lpstr>
      <vt:lpstr>Nosso site</vt:lpstr>
      <vt:lpstr>Diagrama de Banco de Dados</vt:lpstr>
      <vt:lpstr>Cliente Linux</vt:lpstr>
      <vt:lpstr>Azure Nossa Cloud</vt:lpstr>
      <vt:lpstr>Lições Aprendidas - Desabafo</vt:lpstr>
      <vt:lpstr>Lições Aprendidas - Resolução</vt:lpstr>
      <vt:lpstr>Duvidas?</vt:lpstr>
      <vt:lpstr>Conclusão</vt:lpstr>
      <vt:lpstr>Obrigado!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Lacerda</dc:creator>
  <cp:lastModifiedBy>Lucas Lacerda</cp:lastModifiedBy>
  <cp:revision>54</cp:revision>
  <dcterms:modified xsi:type="dcterms:W3CDTF">2022-03-15T20:56:02Z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0x010100B8E26B6800077740943CAA0EE0A90325</vt:lpwstr>
  </property>
</Properties>
</file>